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42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nstagram.com/school4.sotnikovskoe?utm_medium=copy_link" TargetMode="External"/><Relationship Id="rId2" Type="http://schemas.openxmlformats.org/officeDocument/2006/relationships/hyperlink" Target="http://www.sot4school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k.com/wall-206834994_100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76056" y="4221088"/>
            <a:ext cx="3600400" cy="2351112"/>
          </a:xfrm>
        </p:spPr>
        <p:txBody>
          <a:bodyPr>
            <a:normAutofit fontScale="55000" lnSpcReduction="20000"/>
          </a:bodyPr>
          <a:lstStyle/>
          <a:p>
            <a:pPr>
              <a:spcAft>
                <a:spcPts val="0"/>
              </a:spcAft>
            </a:pPr>
            <a:r>
              <a:rPr lang="ru-RU" sz="3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Бурцева Евгения Владимировна</a:t>
            </a:r>
          </a:p>
          <a:p>
            <a:pPr>
              <a:spcAft>
                <a:spcPts val="0"/>
              </a:spcAft>
            </a:pP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9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зам.директора</a:t>
            </a:r>
            <a:r>
              <a:rPr lang="ru-RU" sz="2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ВР, </a:t>
            </a:r>
            <a:endParaRPr lang="ru-RU" sz="29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 </a:t>
            </a:r>
            <a:r>
              <a:rPr lang="ru-RU" sz="2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ЦО ЦГП </a:t>
            </a:r>
            <a:r>
              <a:rPr lang="ru-RU" sz="2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Точка</a:t>
            </a:r>
            <a:r>
              <a:rPr lang="ru-RU" sz="2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роста»</a:t>
            </a:r>
          </a:p>
          <a:p>
            <a:pPr>
              <a:spcAft>
                <a:spcPts val="0"/>
              </a:spcAft>
            </a:pPr>
            <a:endParaRPr lang="ru-RU" sz="29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Ставропольский </a:t>
            </a:r>
            <a:r>
              <a:rPr lang="ru-RU" sz="2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край, </a:t>
            </a:r>
            <a:r>
              <a:rPr lang="ru-RU" sz="29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Благодарненский</a:t>
            </a:r>
            <a:r>
              <a:rPr lang="ru-RU" sz="2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</a:t>
            </a:r>
            <a:r>
              <a:rPr lang="ru-RU" sz="2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spcAft>
                <a:spcPts val="0"/>
              </a:spcAft>
            </a:pPr>
            <a:r>
              <a:rPr lang="ru-RU" sz="2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Сотниковское</a:t>
            </a:r>
            <a:r>
              <a:rPr lang="ru-RU" sz="2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МОУ «СОШ </a:t>
            </a:r>
            <a:r>
              <a:rPr lang="ru-RU" sz="2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4</a:t>
            </a:r>
            <a:r>
              <a:rPr lang="ru-RU" sz="2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Медиацентр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школы – современное средство воспитания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53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924944"/>
            <a:ext cx="8640960" cy="3672408"/>
          </a:xfrm>
        </p:spPr>
        <p:txBody>
          <a:bodyPr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sot4school.ru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u="sng" dirty="0">
                <a:hlinkClick r:id="rId3"/>
              </a:rPr>
              <a:t>https://</a:t>
            </a:r>
            <a:r>
              <a:rPr lang="en-US" sz="2400" u="sng" dirty="0" smtClean="0">
                <a:hlinkClick r:id="rId3"/>
              </a:rPr>
              <a:t>instagram.com/school4.sotnikovskoe?utm_medium=copy_link</a:t>
            </a:r>
            <a:r>
              <a:rPr lang="ru-RU" sz="2400" u="sng" dirty="0" smtClean="0"/>
              <a:t/>
            </a:r>
            <a:br>
              <a:rPr lang="ru-RU" sz="2400" u="sng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>
                <a:hlinkClick r:id="rId4"/>
              </a:rPr>
              <a:t>https://vk.com/wall-206834994_100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90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семинар Точка роста\fmt_94_24_shutterstock_22949362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864096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23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семинар Точка роста\image.pn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6645424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семинар Точка роста\фото\IMG_454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233708"/>
            <a:ext cx="4025322" cy="226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67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05064"/>
            <a:ext cx="8805664" cy="1143000"/>
          </a:xfrm>
        </p:spPr>
        <p:txBody>
          <a:bodyPr/>
          <a:lstStyle/>
          <a:p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 нас всё серьезно!»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572638" cy="34294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252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семинар Точка роста\фото\IMG_460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8372">
            <a:off x="1964499" y="2004866"/>
            <a:ext cx="4523453" cy="365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семинар Точка роста\фото\image-15-02-22-03-2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932" y="116632"/>
            <a:ext cx="230760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семинар Точка роста\фото\image-15-02-22-03-21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2869253" cy="510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48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 descr="C:\Users\User\Desktop\семинар Точка роста\фото\6103cefb-6147-45ce-b5b0-77bf9e9b18db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8864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семинар Точка роста\фото\IMG_46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4984"/>
            <a:ext cx="6097018" cy="342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10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F13DE7E8-4510-4B5D-B1FF-4E9553724EF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8733" y="620688"/>
            <a:ext cx="8950741" cy="485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2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семинар Точка роста\фото\80cf4544-8ed3-4620-91f4-9b8c55ad502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604721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ownloads\Бурцева Е.В.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13390"/>
            <a:ext cx="4189221" cy="592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82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esktop\семинар Точка роста\фото\IMG_4540.PN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60649"/>
            <a:ext cx="589159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семинар Точка роста\фото\92befff4-95f1-4f6b-ba4b-6696e95220b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014954"/>
            <a:ext cx="5015880" cy="376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семинар Точка роста\фото\IMG_453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37112"/>
            <a:ext cx="3279297" cy="184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80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725</TotalTime>
  <Words>48</Words>
  <Application>Microsoft Office PowerPoint</Application>
  <PresentationFormat>Экран (4:3)</PresentationFormat>
  <Paragraphs>10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Arial Narrow</vt:lpstr>
      <vt:lpstr>Times New Roman</vt:lpstr>
      <vt:lpstr>Горизонт</vt:lpstr>
      <vt:lpstr>Медиацентр школы – современное средство воспитания</vt:lpstr>
      <vt:lpstr>Презентация PowerPoint</vt:lpstr>
      <vt:lpstr>Презентация PowerPoint</vt:lpstr>
      <vt:lpstr>«У нас всё серьезно!»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www.sot4school.ru  https://instagram.com/school4.sotnikovskoe?utm_medium=copy_link  https://vk.com/wall-206834994_100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ПК1</cp:lastModifiedBy>
  <cp:revision>9</cp:revision>
  <dcterms:created xsi:type="dcterms:W3CDTF">2022-02-15T11:29:39Z</dcterms:created>
  <dcterms:modified xsi:type="dcterms:W3CDTF">2022-02-16T18:41:42Z</dcterms:modified>
</cp:coreProperties>
</file>