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56" r:id="rId5"/>
    <p:sldId id="283" r:id="rId6"/>
    <p:sldId id="274" r:id="rId7"/>
    <p:sldId id="275" r:id="rId8"/>
    <p:sldId id="267" r:id="rId9"/>
    <p:sldId id="279" r:id="rId10"/>
    <p:sldId id="280" r:id="rId11"/>
    <p:sldId id="261" r:id="rId12"/>
    <p:sldId id="276" r:id="rId13"/>
    <p:sldId id="282" r:id="rId14"/>
    <p:sldId id="281" r:id="rId15"/>
    <p:sldId id="277" r:id="rId16"/>
    <p:sldId id="268" r:id="rId17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9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7" d="100"/>
          <a:sy n="77" d="100"/>
        </p:scale>
        <p:origin x="400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C23686-56D6-4482-B4E3-3F9784E8899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accent0_3" csCatId="mainScheme" phldr="1"/>
      <dgm:spPr/>
      <dgm:t>
        <a:bodyPr rtlCol="0"/>
        <a:lstStyle/>
        <a:p>
          <a:pPr rtl="0"/>
          <a:endParaRPr lang="en-US"/>
        </a:p>
      </dgm:t>
    </dgm:pt>
    <dgm:pt modelId="{666F1301-07F7-4F1E-88B9-30CCDFF34C22}">
      <dgm:prSet phldrT="[Text]" custT="1"/>
      <dgm:spPr/>
      <dgm:t>
        <a:bodyPr rtlCol="0"/>
        <a:lstStyle/>
        <a:p>
          <a:pPr>
            <a:lnSpc>
              <a:spcPct val="100000"/>
            </a:lnSpc>
          </a:pPr>
          <a:r>
            <a:rPr lang="ru-RU" sz="1800" kern="1200" noProof="0" dirty="0">
              <a:solidFill>
                <a:prstClr val="white"/>
              </a:solidFill>
              <a:latin typeface="+mn-lt"/>
              <a:ea typeface="+mn-ea"/>
              <a:cs typeface="+mn-cs"/>
            </a:rPr>
            <a:t>   Коммуникативная грамотность</a:t>
          </a:r>
        </a:p>
      </dgm:t>
    </dgm:pt>
    <dgm:pt modelId="{48B1B5E3-336B-4618-B3E0-EEC37F417F42}" type="parTrans" cxnId="{70BD86B9-A297-4D90-B59D-12F1AB3DD124}">
      <dgm:prSet/>
      <dgm:spPr/>
      <dgm:t>
        <a:bodyPr rtlCol="0"/>
        <a:lstStyle/>
        <a:p>
          <a:pPr rtl="0"/>
          <a:endParaRPr lang="ru-RU" noProof="0" dirty="0"/>
        </a:p>
      </dgm:t>
    </dgm:pt>
    <dgm:pt modelId="{1CCA38C8-B866-440C-8B7A-A6514DD31A53}" type="sibTrans" cxnId="{70BD86B9-A297-4D90-B59D-12F1AB3DD124}">
      <dgm:prSet/>
      <dgm:spPr/>
      <dgm:t>
        <a:bodyPr rtlCol="0"/>
        <a:lstStyle/>
        <a:p>
          <a:pPr rtl="0"/>
          <a:endParaRPr lang="ru-RU" noProof="0" dirty="0"/>
        </a:p>
      </dgm:t>
    </dgm:pt>
    <dgm:pt modelId="{CB88D0C4-6C39-4629-9DEF-57288A3EBE4C}">
      <dgm:prSet phldrT="[Text]" custT="1"/>
      <dgm:spPr/>
      <dgm:t>
        <a:bodyPr rtlCol="0"/>
        <a:lstStyle/>
        <a:p>
          <a:pPr>
            <a:lnSpc>
              <a:spcPct val="100000"/>
            </a:lnSpc>
          </a:pPr>
          <a:r>
            <a:rPr lang="ru-RU" sz="1800" noProof="0" dirty="0">
              <a:solidFill>
                <a:schemeClr val="tx1"/>
              </a:solidFill>
            </a:rPr>
            <a:t>Информационная грамотность</a:t>
          </a:r>
        </a:p>
      </dgm:t>
    </dgm:pt>
    <dgm:pt modelId="{1A5BA4AE-234F-486F-B65A-ABB37EC6EDAF}" type="parTrans" cxnId="{7B18691A-FAB3-4686-A97D-DF2644B3F9A6}">
      <dgm:prSet/>
      <dgm:spPr/>
      <dgm:t>
        <a:bodyPr rtlCol="0"/>
        <a:lstStyle/>
        <a:p>
          <a:pPr rtl="0"/>
          <a:endParaRPr lang="ru-RU" noProof="0" dirty="0"/>
        </a:p>
      </dgm:t>
    </dgm:pt>
    <dgm:pt modelId="{7ADFA01E-1246-464F-8347-8DA3C53B199C}" type="sibTrans" cxnId="{7B18691A-FAB3-4686-A97D-DF2644B3F9A6}">
      <dgm:prSet/>
      <dgm:spPr/>
      <dgm:t>
        <a:bodyPr rtlCol="0"/>
        <a:lstStyle/>
        <a:p>
          <a:pPr rtl="0"/>
          <a:endParaRPr lang="ru-RU" noProof="0" dirty="0"/>
        </a:p>
      </dgm:t>
    </dgm:pt>
    <dgm:pt modelId="{07DC5EEB-1654-4ECB-A96A-EED4BE9D4BB4}">
      <dgm:prSet phldrT="[Text]" custT="1"/>
      <dgm:spPr/>
      <dgm:t>
        <a:bodyPr rtlCol="0"/>
        <a:lstStyle/>
        <a:p>
          <a:pPr>
            <a:lnSpc>
              <a:spcPct val="100000"/>
            </a:lnSpc>
          </a:pPr>
          <a:r>
            <a:rPr lang="ru-RU" sz="1800" b="0" noProof="0" dirty="0">
              <a:solidFill>
                <a:schemeClr val="tx1"/>
              </a:solidFill>
            </a:rPr>
            <a:t>Деятельностная грамотность</a:t>
          </a:r>
        </a:p>
      </dgm:t>
    </dgm:pt>
    <dgm:pt modelId="{0B98E39A-7037-46A6-8799-DDA1D4C4A2D3}" type="parTrans" cxnId="{A3496BEC-7D4E-41F2-B6B2-38A84003D33E}">
      <dgm:prSet/>
      <dgm:spPr/>
      <dgm:t>
        <a:bodyPr rtlCol="0"/>
        <a:lstStyle/>
        <a:p>
          <a:pPr rtl="0"/>
          <a:endParaRPr lang="ru-RU" noProof="0" dirty="0"/>
        </a:p>
      </dgm:t>
    </dgm:pt>
    <dgm:pt modelId="{42EB8256-925E-4B15-B238-A97EE64E9CC8}" type="sibTrans" cxnId="{A3496BEC-7D4E-41F2-B6B2-38A84003D33E}">
      <dgm:prSet/>
      <dgm:spPr/>
      <dgm:t>
        <a:bodyPr rtlCol="0"/>
        <a:lstStyle/>
        <a:p>
          <a:pPr rtl="0"/>
          <a:endParaRPr lang="ru-RU" noProof="0" dirty="0"/>
        </a:p>
      </dgm:t>
    </dgm:pt>
    <dgm:pt modelId="{D23FCED1-BFD8-4C56-922F-0F0B6F0FCA06}" type="pres">
      <dgm:prSet presAssocID="{1EC23686-56D6-4482-B4E3-3F9784E88994}" presName="root" presStyleCnt="0">
        <dgm:presLayoutVars>
          <dgm:dir/>
          <dgm:resizeHandles val="exact"/>
        </dgm:presLayoutVars>
      </dgm:prSet>
      <dgm:spPr/>
    </dgm:pt>
    <dgm:pt modelId="{FC5F855A-CDF0-4982-B8FD-243F672B4215}" type="pres">
      <dgm:prSet presAssocID="{666F1301-07F7-4F1E-88B9-30CCDFF34C22}" presName="compNode" presStyleCnt="0"/>
      <dgm:spPr/>
    </dgm:pt>
    <dgm:pt modelId="{273CFA26-5783-472C-AEA4-7474BCE7ED76}" type="pres">
      <dgm:prSet presAssocID="{666F1301-07F7-4F1E-88B9-30CCDFF34C22}" presName="bgRect" presStyleLbl="bgShp" presStyleIdx="0" presStyleCnt="3" custScaleY="116861" custLinFactNeighborX="-666" custLinFactNeighborY="7371"/>
      <dgm:spPr/>
    </dgm:pt>
    <dgm:pt modelId="{C4244F91-F78D-44B7-A3EF-985F7CA01A3E}" type="pres">
      <dgm:prSet presAssocID="{666F1301-07F7-4F1E-88B9-30CCDFF34C2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861C38A8-B127-4252-8CA3-59ABAD81D71E}" type="pres">
      <dgm:prSet presAssocID="{666F1301-07F7-4F1E-88B9-30CCDFF34C22}" presName="spaceRect" presStyleCnt="0"/>
      <dgm:spPr/>
    </dgm:pt>
    <dgm:pt modelId="{ADB98073-9A16-429B-B3E4-78C87520E3BD}" type="pres">
      <dgm:prSet presAssocID="{666F1301-07F7-4F1E-88B9-30CCDFF34C22}" presName="parTx" presStyleLbl="revTx" presStyleIdx="0" presStyleCnt="3" custScaleX="120469" custLinFactNeighborX="-2025">
        <dgm:presLayoutVars>
          <dgm:chMax val="0"/>
          <dgm:chPref val="0"/>
        </dgm:presLayoutVars>
      </dgm:prSet>
      <dgm:spPr/>
    </dgm:pt>
    <dgm:pt modelId="{F78E8686-C11F-4490-ABBA-00BB413EB720}" type="pres">
      <dgm:prSet presAssocID="{1CCA38C8-B866-440C-8B7A-A6514DD31A53}" presName="sibTrans" presStyleCnt="0"/>
      <dgm:spPr/>
    </dgm:pt>
    <dgm:pt modelId="{2DFD5C08-692C-49C6-BE0E-A3054AA47A5F}" type="pres">
      <dgm:prSet presAssocID="{CB88D0C4-6C39-4629-9DEF-57288A3EBE4C}" presName="compNode" presStyleCnt="0"/>
      <dgm:spPr/>
    </dgm:pt>
    <dgm:pt modelId="{92FAFA61-277F-4763-B110-7FC285F8CB15}" type="pres">
      <dgm:prSet presAssocID="{CB88D0C4-6C39-4629-9DEF-57288A3EBE4C}" presName="bgRect" presStyleLbl="bgShp" presStyleIdx="1" presStyleCnt="3" custScaleY="113984"/>
      <dgm:spPr/>
    </dgm:pt>
    <dgm:pt modelId="{A3300A1D-434B-4C4E-8590-BFF398413919}" type="pres">
      <dgm:prSet presAssocID="{CB88D0C4-6C39-4629-9DEF-57288A3EBE4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ck"/>
        </a:ext>
      </dgm:extLst>
    </dgm:pt>
    <dgm:pt modelId="{653B9166-120D-461F-B727-948D5CFC3A32}" type="pres">
      <dgm:prSet presAssocID="{CB88D0C4-6C39-4629-9DEF-57288A3EBE4C}" presName="spaceRect" presStyleCnt="0"/>
      <dgm:spPr/>
    </dgm:pt>
    <dgm:pt modelId="{B3C0F7C3-813F-464E-916E-F80DAAA07ACD}" type="pres">
      <dgm:prSet presAssocID="{CB88D0C4-6C39-4629-9DEF-57288A3EBE4C}" presName="parTx" presStyleLbl="revTx" presStyleIdx="1" presStyleCnt="3" custScaleX="107085" custLinFactNeighborX="-2025">
        <dgm:presLayoutVars>
          <dgm:chMax val="0"/>
          <dgm:chPref val="0"/>
        </dgm:presLayoutVars>
      </dgm:prSet>
      <dgm:spPr/>
    </dgm:pt>
    <dgm:pt modelId="{A07EDB53-627B-4C9B-865D-D7AC49284C38}" type="pres">
      <dgm:prSet presAssocID="{7ADFA01E-1246-464F-8347-8DA3C53B199C}" presName="sibTrans" presStyleCnt="0"/>
      <dgm:spPr/>
    </dgm:pt>
    <dgm:pt modelId="{15138416-DD7B-401A-B700-42AD914433BC}" type="pres">
      <dgm:prSet presAssocID="{07DC5EEB-1654-4ECB-A96A-EED4BE9D4BB4}" presName="compNode" presStyleCnt="0"/>
      <dgm:spPr/>
    </dgm:pt>
    <dgm:pt modelId="{076138F6-ECA1-482E-996E-9880FB31D2B3}" type="pres">
      <dgm:prSet presAssocID="{07DC5EEB-1654-4ECB-A96A-EED4BE9D4BB4}" presName="bgRect" presStyleLbl="bgShp" presStyleIdx="2" presStyleCnt="3" custScaleY="114350"/>
      <dgm:spPr/>
    </dgm:pt>
    <dgm:pt modelId="{F0A6A1BF-2EAD-4602-81E6-9CC50C37F6AE}" type="pres">
      <dgm:prSet presAssocID="{07DC5EEB-1654-4ECB-A96A-EED4BE9D4BB4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 on Shelf"/>
        </a:ext>
      </dgm:extLst>
    </dgm:pt>
    <dgm:pt modelId="{B98CB117-D9C1-4AF6-9A9D-0DAB5768767C}" type="pres">
      <dgm:prSet presAssocID="{07DC5EEB-1654-4ECB-A96A-EED4BE9D4BB4}" presName="spaceRect" presStyleCnt="0"/>
      <dgm:spPr/>
    </dgm:pt>
    <dgm:pt modelId="{1EDE4884-2B85-4A48-9870-BA341962788C}" type="pres">
      <dgm:prSet presAssocID="{07DC5EEB-1654-4ECB-A96A-EED4BE9D4BB4}" presName="parTx" presStyleLbl="revTx" presStyleIdx="2" presStyleCnt="3" custScaleX="114276" custLinFactNeighborX="-2025">
        <dgm:presLayoutVars>
          <dgm:chMax val="0"/>
          <dgm:chPref val="0"/>
        </dgm:presLayoutVars>
      </dgm:prSet>
      <dgm:spPr/>
    </dgm:pt>
  </dgm:ptLst>
  <dgm:cxnLst>
    <dgm:cxn modelId="{7B18691A-FAB3-4686-A97D-DF2644B3F9A6}" srcId="{1EC23686-56D6-4482-B4E3-3F9784E88994}" destId="{CB88D0C4-6C39-4629-9DEF-57288A3EBE4C}" srcOrd="1" destOrd="0" parTransId="{1A5BA4AE-234F-486F-B65A-ABB37EC6EDAF}" sibTransId="{7ADFA01E-1246-464F-8347-8DA3C53B199C}"/>
    <dgm:cxn modelId="{4479226A-C61F-4049-B907-024E5E3EA78B}" type="presOf" srcId="{666F1301-07F7-4F1E-88B9-30CCDFF34C22}" destId="{ADB98073-9A16-429B-B3E4-78C87520E3BD}" srcOrd="0" destOrd="0" presId="urn:microsoft.com/office/officeart/2018/2/layout/IconVerticalSolidList"/>
    <dgm:cxn modelId="{1CBDEE86-B634-4B5B-AD60-03DEC5B53DB8}" type="presOf" srcId="{07DC5EEB-1654-4ECB-A96A-EED4BE9D4BB4}" destId="{1EDE4884-2B85-4A48-9870-BA341962788C}" srcOrd="0" destOrd="0" presId="urn:microsoft.com/office/officeart/2018/2/layout/IconVerticalSolidList"/>
    <dgm:cxn modelId="{70BD86B9-A297-4D90-B59D-12F1AB3DD124}" srcId="{1EC23686-56D6-4482-B4E3-3F9784E88994}" destId="{666F1301-07F7-4F1E-88B9-30CCDFF34C22}" srcOrd="0" destOrd="0" parTransId="{48B1B5E3-336B-4618-B3E0-EEC37F417F42}" sibTransId="{1CCA38C8-B866-440C-8B7A-A6514DD31A53}"/>
    <dgm:cxn modelId="{F80C1DCD-4171-43A1-BE98-AA3DA896EAE8}" type="presOf" srcId="{1EC23686-56D6-4482-B4E3-3F9784E88994}" destId="{D23FCED1-BFD8-4C56-922F-0F0B6F0FCA06}" srcOrd="0" destOrd="0" presId="urn:microsoft.com/office/officeart/2018/2/layout/IconVerticalSolidList"/>
    <dgm:cxn modelId="{A3496BEC-7D4E-41F2-B6B2-38A84003D33E}" srcId="{1EC23686-56D6-4482-B4E3-3F9784E88994}" destId="{07DC5EEB-1654-4ECB-A96A-EED4BE9D4BB4}" srcOrd="2" destOrd="0" parTransId="{0B98E39A-7037-46A6-8799-DDA1D4C4A2D3}" sibTransId="{42EB8256-925E-4B15-B238-A97EE64E9CC8}"/>
    <dgm:cxn modelId="{D7BC00F4-B4AA-46A8-87B7-B0FE9B9E4297}" type="presOf" srcId="{CB88D0C4-6C39-4629-9DEF-57288A3EBE4C}" destId="{B3C0F7C3-813F-464E-916E-F80DAAA07ACD}" srcOrd="0" destOrd="0" presId="urn:microsoft.com/office/officeart/2018/2/layout/IconVerticalSolidList"/>
    <dgm:cxn modelId="{95E5FEC7-D662-452A-B6EC-16ADABFF4015}" type="presParOf" srcId="{D23FCED1-BFD8-4C56-922F-0F0B6F0FCA06}" destId="{FC5F855A-CDF0-4982-B8FD-243F672B4215}" srcOrd="0" destOrd="0" presId="urn:microsoft.com/office/officeart/2018/2/layout/IconVerticalSolidList"/>
    <dgm:cxn modelId="{54E596A5-1F63-49F0-9E99-9735D9DDE905}" type="presParOf" srcId="{FC5F855A-CDF0-4982-B8FD-243F672B4215}" destId="{273CFA26-5783-472C-AEA4-7474BCE7ED76}" srcOrd="0" destOrd="0" presId="urn:microsoft.com/office/officeart/2018/2/layout/IconVerticalSolidList"/>
    <dgm:cxn modelId="{3241A8BB-E93C-4175-8287-71C744E948F3}" type="presParOf" srcId="{FC5F855A-CDF0-4982-B8FD-243F672B4215}" destId="{C4244F91-F78D-44B7-A3EF-985F7CA01A3E}" srcOrd="1" destOrd="0" presId="urn:microsoft.com/office/officeart/2018/2/layout/IconVerticalSolidList"/>
    <dgm:cxn modelId="{7D8EC974-C39B-465D-A1E3-96D56AF63AED}" type="presParOf" srcId="{FC5F855A-CDF0-4982-B8FD-243F672B4215}" destId="{861C38A8-B127-4252-8CA3-59ABAD81D71E}" srcOrd="2" destOrd="0" presId="urn:microsoft.com/office/officeart/2018/2/layout/IconVerticalSolidList"/>
    <dgm:cxn modelId="{15B9E0B8-258B-4980-A4F4-20D599DD4277}" type="presParOf" srcId="{FC5F855A-CDF0-4982-B8FD-243F672B4215}" destId="{ADB98073-9A16-429B-B3E4-78C87520E3BD}" srcOrd="3" destOrd="0" presId="urn:microsoft.com/office/officeart/2018/2/layout/IconVerticalSolidList"/>
    <dgm:cxn modelId="{25A74079-B3AB-4FD0-8EF6-EBE95A1CA61C}" type="presParOf" srcId="{D23FCED1-BFD8-4C56-922F-0F0B6F0FCA06}" destId="{F78E8686-C11F-4490-ABBA-00BB413EB720}" srcOrd="1" destOrd="0" presId="urn:microsoft.com/office/officeart/2018/2/layout/IconVerticalSolidList"/>
    <dgm:cxn modelId="{E1DF304D-F536-4501-927D-58D353F10F8F}" type="presParOf" srcId="{D23FCED1-BFD8-4C56-922F-0F0B6F0FCA06}" destId="{2DFD5C08-692C-49C6-BE0E-A3054AA47A5F}" srcOrd="2" destOrd="0" presId="urn:microsoft.com/office/officeart/2018/2/layout/IconVerticalSolidList"/>
    <dgm:cxn modelId="{18AF1221-4A68-48EA-8B1F-CA926B8B6E80}" type="presParOf" srcId="{2DFD5C08-692C-49C6-BE0E-A3054AA47A5F}" destId="{92FAFA61-277F-4763-B110-7FC285F8CB15}" srcOrd="0" destOrd="0" presId="urn:microsoft.com/office/officeart/2018/2/layout/IconVerticalSolidList"/>
    <dgm:cxn modelId="{B46C4946-B387-451F-903B-EDB14FC80241}" type="presParOf" srcId="{2DFD5C08-692C-49C6-BE0E-A3054AA47A5F}" destId="{A3300A1D-434B-4C4E-8590-BFF398413919}" srcOrd="1" destOrd="0" presId="urn:microsoft.com/office/officeart/2018/2/layout/IconVerticalSolidList"/>
    <dgm:cxn modelId="{1DB018A0-BAE9-4FF8-92AD-8FC1B74E1F6C}" type="presParOf" srcId="{2DFD5C08-692C-49C6-BE0E-A3054AA47A5F}" destId="{653B9166-120D-461F-B727-948D5CFC3A32}" srcOrd="2" destOrd="0" presId="urn:microsoft.com/office/officeart/2018/2/layout/IconVerticalSolidList"/>
    <dgm:cxn modelId="{3C529D2F-2FF5-4C2F-9610-231C16E306F6}" type="presParOf" srcId="{2DFD5C08-692C-49C6-BE0E-A3054AA47A5F}" destId="{B3C0F7C3-813F-464E-916E-F80DAAA07ACD}" srcOrd="3" destOrd="0" presId="urn:microsoft.com/office/officeart/2018/2/layout/IconVerticalSolidList"/>
    <dgm:cxn modelId="{476DDC4F-50B2-41DE-9098-5725FC448184}" type="presParOf" srcId="{D23FCED1-BFD8-4C56-922F-0F0B6F0FCA06}" destId="{A07EDB53-627B-4C9B-865D-D7AC49284C38}" srcOrd="3" destOrd="0" presId="urn:microsoft.com/office/officeart/2018/2/layout/IconVerticalSolidList"/>
    <dgm:cxn modelId="{EE0BE25A-0E7E-45DB-816F-E7B998312A97}" type="presParOf" srcId="{D23FCED1-BFD8-4C56-922F-0F0B6F0FCA06}" destId="{15138416-DD7B-401A-B700-42AD914433BC}" srcOrd="4" destOrd="0" presId="urn:microsoft.com/office/officeart/2018/2/layout/IconVerticalSolidList"/>
    <dgm:cxn modelId="{13839CC3-BE13-4E8E-9E21-9A582D797C02}" type="presParOf" srcId="{15138416-DD7B-401A-B700-42AD914433BC}" destId="{076138F6-ECA1-482E-996E-9880FB31D2B3}" srcOrd="0" destOrd="0" presId="urn:microsoft.com/office/officeart/2018/2/layout/IconVerticalSolidList"/>
    <dgm:cxn modelId="{ECBA305D-0664-44B4-A831-BC9B140A8EB7}" type="presParOf" srcId="{15138416-DD7B-401A-B700-42AD914433BC}" destId="{F0A6A1BF-2EAD-4602-81E6-9CC50C37F6AE}" srcOrd="1" destOrd="0" presId="urn:microsoft.com/office/officeart/2018/2/layout/IconVerticalSolidList"/>
    <dgm:cxn modelId="{21EFA53F-91B8-48CF-83E3-734338F346BA}" type="presParOf" srcId="{15138416-DD7B-401A-B700-42AD914433BC}" destId="{B98CB117-D9C1-4AF6-9A9D-0DAB5768767C}" srcOrd="2" destOrd="0" presId="urn:microsoft.com/office/officeart/2018/2/layout/IconVerticalSolidList"/>
    <dgm:cxn modelId="{84E091D3-1650-45E0-982C-1F69661EFC51}" type="presParOf" srcId="{15138416-DD7B-401A-B700-42AD914433BC}" destId="{1EDE4884-2B85-4A48-9870-BA341962788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EC23686-56D6-4482-B4E3-3F9784E8899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accent0_3" csCatId="mainScheme" phldr="1"/>
      <dgm:spPr/>
      <dgm:t>
        <a:bodyPr rtlCol="0"/>
        <a:lstStyle/>
        <a:p>
          <a:pPr rtl="0"/>
          <a:endParaRPr lang="en-US"/>
        </a:p>
      </dgm:t>
    </dgm:pt>
    <dgm:pt modelId="{666F1301-07F7-4F1E-88B9-30CCDFF34C22}">
      <dgm:prSet phldrT="[Text]" custT="1"/>
      <dgm:spPr/>
      <dgm:t>
        <a:bodyPr rtlCol="0"/>
        <a:lstStyle/>
        <a:p>
          <a:pPr>
            <a:lnSpc>
              <a:spcPct val="100000"/>
            </a:lnSpc>
          </a:pPr>
          <a:r>
            <a:rPr lang="ru-RU" sz="1800" kern="1200" noProof="0" dirty="0">
              <a:solidFill>
                <a:prstClr val="white"/>
              </a:solidFill>
              <a:latin typeface="+mn-lt"/>
              <a:ea typeface="+mn-ea"/>
              <a:cs typeface="+mn-cs"/>
            </a:rPr>
            <a:t>Читательская грамотность</a:t>
          </a:r>
        </a:p>
      </dgm:t>
    </dgm:pt>
    <dgm:pt modelId="{48B1B5E3-336B-4618-B3E0-EEC37F417F42}" type="parTrans" cxnId="{70BD86B9-A297-4D90-B59D-12F1AB3DD124}">
      <dgm:prSet/>
      <dgm:spPr/>
      <dgm:t>
        <a:bodyPr rtlCol="0"/>
        <a:lstStyle/>
        <a:p>
          <a:pPr rtl="0"/>
          <a:endParaRPr lang="ru-RU" noProof="0" dirty="0"/>
        </a:p>
      </dgm:t>
    </dgm:pt>
    <dgm:pt modelId="{1CCA38C8-B866-440C-8B7A-A6514DD31A53}" type="sibTrans" cxnId="{70BD86B9-A297-4D90-B59D-12F1AB3DD124}">
      <dgm:prSet/>
      <dgm:spPr/>
      <dgm:t>
        <a:bodyPr rtlCol="0"/>
        <a:lstStyle/>
        <a:p>
          <a:pPr rtl="0"/>
          <a:endParaRPr lang="ru-RU" noProof="0" dirty="0"/>
        </a:p>
      </dgm:t>
    </dgm:pt>
    <dgm:pt modelId="{CB88D0C4-6C39-4629-9DEF-57288A3EBE4C}">
      <dgm:prSet phldrT="[Text]" custT="1"/>
      <dgm:spPr/>
      <dgm:t>
        <a:bodyPr rtlCol="0"/>
        <a:lstStyle/>
        <a:p>
          <a:pPr>
            <a:lnSpc>
              <a:spcPct val="100000"/>
            </a:lnSpc>
          </a:pPr>
          <a:r>
            <a:rPr lang="ru-RU" sz="1800" noProof="0" dirty="0">
              <a:solidFill>
                <a:schemeClr val="tx1"/>
              </a:solidFill>
            </a:rPr>
            <a:t>Математическая грамотность</a:t>
          </a:r>
        </a:p>
      </dgm:t>
    </dgm:pt>
    <dgm:pt modelId="{1A5BA4AE-234F-486F-B65A-ABB37EC6EDAF}" type="parTrans" cxnId="{7B18691A-FAB3-4686-A97D-DF2644B3F9A6}">
      <dgm:prSet/>
      <dgm:spPr/>
      <dgm:t>
        <a:bodyPr rtlCol="0"/>
        <a:lstStyle/>
        <a:p>
          <a:pPr rtl="0"/>
          <a:endParaRPr lang="ru-RU" noProof="0" dirty="0"/>
        </a:p>
      </dgm:t>
    </dgm:pt>
    <dgm:pt modelId="{7ADFA01E-1246-464F-8347-8DA3C53B199C}" type="sibTrans" cxnId="{7B18691A-FAB3-4686-A97D-DF2644B3F9A6}">
      <dgm:prSet/>
      <dgm:spPr/>
      <dgm:t>
        <a:bodyPr rtlCol="0"/>
        <a:lstStyle/>
        <a:p>
          <a:pPr rtl="0"/>
          <a:endParaRPr lang="ru-RU" noProof="0" dirty="0"/>
        </a:p>
      </dgm:t>
    </dgm:pt>
    <dgm:pt modelId="{07DC5EEB-1654-4ECB-A96A-EED4BE9D4BB4}">
      <dgm:prSet phldrT="[Text]" custT="1"/>
      <dgm:spPr/>
      <dgm:t>
        <a:bodyPr rtlCol="0"/>
        <a:lstStyle/>
        <a:p>
          <a:pPr>
            <a:lnSpc>
              <a:spcPct val="100000"/>
            </a:lnSpc>
          </a:pPr>
          <a:r>
            <a:rPr lang="ru-RU" sz="1800" b="0" noProof="0" dirty="0">
              <a:solidFill>
                <a:schemeClr val="tx1"/>
              </a:solidFill>
            </a:rPr>
            <a:t>Естественнонаучная грамотность</a:t>
          </a:r>
        </a:p>
      </dgm:t>
    </dgm:pt>
    <dgm:pt modelId="{0B98E39A-7037-46A6-8799-DDA1D4C4A2D3}" type="parTrans" cxnId="{A3496BEC-7D4E-41F2-B6B2-38A84003D33E}">
      <dgm:prSet/>
      <dgm:spPr/>
      <dgm:t>
        <a:bodyPr rtlCol="0"/>
        <a:lstStyle/>
        <a:p>
          <a:pPr rtl="0"/>
          <a:endParaRPr lang="ru-RU" noProof="0" dirty="0"/>
        </a:p>
      </dgm:t>
    </dgm:pt>
    <dgm:pt modelId="{42EB8256-925E-4B15-B238-A97EE64E9CC8}" type="sibTrans" cxnId="{A3496BEC-7D4E-41F2-B6B2-38A84003D33E}">
      <dgm:prSet/>
      <dgm:spPr/>
      <dgm:t>
        <a:bodyPr rtlCol="0"/>
        <a:lstStyle/>
        <a:p>
          <a:pPr rtl="0"/>
          <a:endParaRPr lang="ru-RU" noProof="0" dirty="0"/>
        </a:p>
      </dgm:t>
    </dgm:pt>
    <dgm:pt modelId="{D23FCED1-BFD8-4C56-922F-0F0B6F0FCA06}" type="pres">
      <dgm:prSet presAssocID="{1EC23686-56D6-4482-B4E3-3F9784E88994}" presName="root" presStyleCnt="0">
        <dgm:presLayoutVars>
          <dgm:dir/>
          <dgm:resizeHandles val="exact"/>
        </dgm:presLayoutVars>
      </dgm:prSet>
      <dgm:spPr/>
    </dgm:pt>
    <dgm:pt modelId="{FC5F855A-CDF0-4982-B8FD-243F672B4215}" type="pres">
      <dgm:prSet presAssocID="{666F1301-07F7-4F1E-88B9-30CCDFF34C22}" presName="compNode" presStyleCnt="0"/>
      <dgm:spPr/>
    </dgm:pt>
    <dgm:pt modelId="{273CFA26-5783-472C-AEA4-7474BCE7ED76}" type="pres">
      <dgm:prSet presAssocID="{666F1301-07F7-4F1E-88B9-30CCDFF34C22}" presName="bgRect" presStyleLbl="bgShp" presStyleIdx="0" presStyleCnt="3" custScaleY="79394" custLinFactNeighborX="-772" custLinFactNeighborY="-3948"/>
      <dgm:spPr/>
    </dgm:pt>
    <dgm:pt modelId="{C4244F91-F78D-44B7-A3EF-985F7CA01A3E}" type="pres">
      <dgm:prSet presAssocID="{666F1301-07F7-4F1E-88B9-30CCDFF34C2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861C38A8-B127-4252-8CA3-59ABAD81D71E}" type="pres">
      <dgm:prSet presAssocID="{666F1301-07F7-4F1E-88B9-30CCDFF34C22}" presName="spaceRect" presStyleCnt="0"/>
      <dgm:spPr/>
    </dgm:pt>
    <dgm:pt modelId="{ADB98073-9A16-429B-B3E4-78C87520E3BD}" type="pres">
      <dgm:prSet presAssocID="{666F1301-07F7-4F1E-88B9-30CCDFF34C22}" presName="parTx" presStyleLbl="revTx" presStyleIdx="0" presStyleCnt="3" custLinFactNeighborX="-2025">
        <dgm:presLayoutVars>
          <dgm:chMax val="0"/>
          <dgm:chPref val="0"/>
        </dgm:presLayoutVars>
      </dgm:prSet>
      <dgm:spPr/>
    </dgm:pt>
    <dgm:pt modelId="{F78E8686-C11F-4490-ABBA-00BB413EB720}" type="pres">
      <dgm:prSet presAssocID="{1CCA38C8-B866-440C-8B7A-A6514DD31A53}" presName="sibTrans" presStyleCnt="0"/>
      <dgm:spPr/>
    </dgm:pt>
    <dgm:pt modelId="{2DFD5C08-692C-49C6-BE0E-A3054AA47A5F}" type="pres">
      <dgm:prSet presAssocID="{CB88D0C4-6C39-4629-9DEF-57288A3EBE4C}" presName="compNode" presStyleCnt="0"/>
      <dgm:spPr/>
    </dgm:pt>
    <dgm:pt modelId="{92FAFA61-277F-4763-B110-7FC285F8CB15}" type="pres">
      <dgm:prSet presAssocID="{CB88D0C4-6C39-4629-9DEF-57288A3EBE4C}" presName="bgRect" presStyleLbl="bgShp" presStyleIdx="1" presStyleCnt="3" custScaleY="73598"/>
      <dgm:spPr/>
    </dgm:pt>
    <dgm:pt modelId="{A3300A1D-434B-4C4E-8590-BFF398413919}" type="pres">
      <dgm:prSet presAssocID="{CB88D0C4-6C39-4629-9DEF-57288A3EBE4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ck"/>
        </a:ext>
      </dgm:extLst>
    </dgm:pt>
    <dgm:pt modelId="{653B9166-120D-461F-B727-948D5CFC3A32}" type="pres">
      <dgm:prSet presAssocID="{CB88D0C4-6C39-4629-9DEF-57288A3EBE4C}" presName="spaceRect" presStyleCnt="0"/>
      <dgm:spPr/>
    </dgm:pt>
    <dgm:pt modelId="{B3C0F7C3-813F-464E-916E-F80DAAA07ACD}" type="pres">
      <dgm:prSet presAssocID="{CB88D0C4-6C39-4629-9DEF-57288A3EBE4C}" presName="parTx" presStyleLbl="revTx" presStyleIdx="1" presStyleCnt="3" custLinFactNeighborX="-2025">
        <dgm:presLayoutVars>
          <dgm:chMax val="0"/>
          <dgm:chPref val="0"/>
        </dgm:presLayoutVars>
      </dgm:prSet>
      <dgm:spPr/>
    </dgm:pt>
    <dgm:pt modelId="{A07EDB53-627B-4C9B-865D-D7AC49284C38}" type="pres">
      <dgm:prSet presAssocID="{7ADFA01E-1246-464F-8347-8DA3C53B199C}" presName="sibTrans" presStyleCnt="0"/>
      <dgm:spPr/>
    </dgm:pt>
    <dgm:pt modelId="{15138416-DD7B-401A-B700-42AD914433BC}" type="pres">
      <dgm:prSet presAssocID="{07DC5EEB-1654-4ECB-A96A-EED4BE9D4BB4}" presName="compNode" presStyleCnt="0"/>
      <dgm:spPr/>
    </dgm:pt>
    <dgm:pt modelId="{076138F6-ECA1-482E-996E-9880FB31D2B3}" type="pres">
      <dgm:prSet presAssocID="{07DC5EEB-1654-4ECB-A96A-EED4BE9D4BB4}" presName="bgRect" presStyleLbl="bgShp" presStyleIdx="2" presStyleCnt="3" custScaleY="71850"/>
      <dgm:spPr/>
    </dgm:pt>
    <dgm:pt modelId="{F0A6A1BF-2EAD-4602-81E6-9CC50C37F6AE}" type="pres">
      <dgm:prSet presAssocID="{07DC5EEB-1654-4ECB-A96A-EED4BE9D4BB4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 on Shelf"/>
        </a:ext>
      </dgm:extLst>
    </dgm:pt>
    <dgm:pt modelId="{B98CB117-D9C1-4AF6-9A9D-0DAB5768767C}" type="pres">
      <dgm:prSet presAssocID="{07DC5EEB-1654-4ECB-A96A-EED4BE9D4BB4}" presName="spaceRect" presStyleCnt="0"/>
      <dgm:spPr/>
    </dgm:pt>
    <dgm:pt modelId="{1EDE4884-2B85-4A48-9870-BA341962788C}" type="pres">
      <dgm:prSet presAssocID="{07DC5EEB-1654-4ECB-A96A-EED4BE9D4BB4}" presName="parTx" presStyleLbl="revTx" presStyleIdx="2" presStyleCnt="3" custLinFactNeighborX="-2025">
        <dgm:presLayoutVars>
          <dgm:chMax val="0"/>
          <dgm:chPref val="0"/>
        </dgm:presLayoutVars>
      </dgm:prSet>
      <dgm:spPr/>
    </dgm:pt>
  </dgm:ptLst>
  <dgm:cxnLst>
    <dgm:cxn modelId="{7B18691A-FAB3-4686-A97D-DF2644B3F9A6}" srcId="{1EC23686-56D6-4482-B4E3-3F9784E88994}" destId="{CB88D0C4-6C39-4629-9DEF-57288A3EBE4C}" srcOrd="1" destOrd="0" parTransId="{1A5BA4AE-234F-486F-B65A-ABB37EC6EDAF}" sibTransId="{7ADFA01E-1246-464F-8347-8DA3C53B199C}"/>
    <dgm:cxn modelId="{4479226A-C61F-4049-B907-024E5E3EA78B}" type="presOf" srcId="{666F1301-07F7-4F1E-88B9-30CCDFF34C22}" destId="{ADB98073-9A16-429B-B3E4-78C87520E3BD}" srcOrd="0" destOrd="0" presId="urn:microsoft.com/office/officeart/2018/2/layout/IconVerticalSolidList"/>
    <dgm:cxn modelId="{1CBDEE86-B634-4B5B-AD60-03DEC5B53DB8}" type="presOf" srcId="{07DC5EEB-1654-4ECB-A96A-EED4BE9D4BB4}" destId="{1EDE4884-2B85-4A48-9870-BA341962788C}" srcOrd="0" destOrd="0" presId="urn:microsoft.com/office/officeart/2018/2/layout/IconVerticalSolidList"/>
    <dgm:cxn modelId="{70BD86B9-A297-4D90-B59D-12F1AB3DD124}" srcId="{1EC23686-56D6-4482-B4E3-3F9784E88994}" destId="{666F1301-07F7-4F1E-88B9-30CCDFF34C22}" srcOrd="0" destOrd="0" parTransId="{48B1B5E3-336B-4618-B3E0-EEC37F417F42}" sibTransId="{1CCA38C8-B866-440C-8B7A-A6514DD31A53}"/>
    <dgm:cxn modelId="{F80C1DCD-4171-43A1-BE98-AA3DA896EAE8}" type="presOf" srcId="{1EC23686-56D6-4482-B4E3-3F9784E88994}" destId="{D23FCED1-BFD8-4C56-922F-0F0B6F0FCA06}" srcOrd="0" destOrd="0" presId="urn:microsoft.com/office/officeart/2018/2/layout/IconVerticalSolidList"/>
    <dgm:cxn modelId="{A3496BEC-7D4E-41F2-B6B2-38A84003D33E}" srcId="{1EC23686-56D6-4482-B4E3-3F9784E88994}" destId="{07DC5EEB-1654-4ECB-A96A-EED4BE9D4BB4}" srcOrd="2" destOrd="0" parTransId="{0B98E39A-7037-46A6-8799-DDA1D4C4A2D3}" sibTransId="{42EB8256-925E-4B15-B238-A97EE64E9CC8}"/>
    <dgm:cxn modelId="{D7BC00F4-B4AA-46A8-87B7-B0FE9B9E4297}" type="presOf" srcId="{CB88D0C4-6C39-4629-9DEF-57288A3EBE4C}" destId="{B3C0F7C3-813F-464E-916E-F80DAAA07ACD}" srcOrd="0" destOrd="0" presId="urn:microsoft.com/office/officeart/2018/2/layout/IconVerticalSolidList"/>
    <dgm:cxn modelId="{95E5FEC7-D662-452A-B6EC-16ADABFF4015}" type="presParOf" srcId="{D23FCED1-BFD8-4C56-922F-0F0B6F0FCA06}" destId="{FC5F855A-CDF0-4982-B8FD-243F672B4215}" srcOrd="0" destOrd="0" presId="urn:microsoft.com/office/officeart/2018/2/layout/IconVerticalSolidList"/>
    <dgm:cxn modelId="{54E596A5-1F63-49F0-9E99-9735D9DDE905}" type="presParOf" srcId="{FC5F855A-CDF0-4982-B8FD-243F672B4215}" destId="{273CFA26-5783-472C-AEA4-7474BCE7ED76}" srcOrd="0" destOrd="0" presId="urn:microsoft.com/office/officeart/2018/2/layout/IconVerticalSolidList"/>
    <dgm:cxn modelId="{3241A8BB-E93C-4175-8287-71C744E948F3}" type="presParOf" srcId="{FC5F855A-CDF0-4982-B8FD-243F672B4215}" destId="{C4244F91-F78D-44B7-A3EF-985F7CA01A3E}" srcOrd="1" destOrd="0" presId="urn:microsoft.com/office/officeart/2018/2/layout/IconVerticalSolidList"/>
    <dgm:cxn modelId="{7D8EC974-C39B-465D-A1E3-96D56AF63AED}" type="presParOf" srcId="{FC5F855A-CDF0-4982-B8FD-243F672B4215}" destId="{861C38A8-B127-4252-8CA3-59ABAD81D71E}" srcOrd="2" destOrd="0" presId="urn:microsoft.com/office/officeart/2018/2/layout/IconVerticalSolidList"/>
    <dgm:cxn modelId="{15B9E0B8-258B-4980-A4F4-20D599DD4277}" type="presParOf" srcId="{FC5F855A-CDF0-4982-B8FD-243F672B4215}" destId="{ADB98073-9A16-429B-B3E4-78C87520E3BD}" srcOrd="3" destOrd="0" presId="urn:microsoft.com/office/officeart/2018/2/layout/IconVerticalSolidList"/>
    <dgm:cxn modelId="{25A74079-B3AB-4FD0-8EF6-EBE95A1CA61C}" type="presParOf" srcId="{D23FCED1-BFD8-4C56-922F-0F0B6F0FCA06}" destId="{F78E8686-C11F-4490-ABBA-00BB413EB720}" srcOrd="1" destOrd="0" presId="urn:microsoft.com/office/officeart/2018/2/layout/IconVerticalSolidList"/>
    <dgm:cxn modelId="{E1DF304D-F536-4501-927D-58D353F10F8F}" type="presParOf" srcId="{D23FCED1-BFD8-4C56-922F-0F0B6F0FCA06}" destId="{2DFD5C08-692C-49C6-BE0E-A3054AA47A5F}" srcOrd="2" destOrd="0" presId="urn:microsoft.com/office/officeart/2018/2/layout/IconVerticalSolidList"/>
    <dgm:cxn modelId="{18AF1221-4A68-48EA-8B1F-CA926B8B6E80}" type="presParOf" srcId="{2DFD5C08-692C-49C6-BE0E-A3054AA47A5F}" destId="{92FAFA61-277F-4763-B110-7FC285F8CB15}" srcOrd="0" destOrd="0" presId="urn:microsoft.com/office/officeart/2018/2/layout/IconVerticalSolidList"/>
    <dgm:cxn modelId="{B46C4946-B387-451F-903B-EDB14FC80241}" type="presParOf" srcId="{2DFD5C08-692C-49C6-BE0E-A3054AA47A5F}" destId="{A3300A1D-434B-4C4E-8590-BFF398413919}" srcOrd="1" destOrd="0" presId="urn:microsoft.com/office/officeart/2018/2/layout/IconVerticalSolidList"/>
    <dgm:cxn modelId="{1DB018A0-BAE9-4FF8-92AD-8FC1B74E1F6C}" type="presParOf" srcId="{2DFD5C08-692C-49C6-BE0E-A3054AA47A5F}" destId="{653B9166-120D-461F-B727-948D5CFC3A32}" srcOrd="2" destOrd="0" presId="urn:microsoft.com/office/officeart/2018/2/layout/IconVerticalSolidList"/>
    <dgm:cxn modelId="{3C529D2F-2FF5-4C2F-9610-231C16E306F6}" type="presParOf" srcId="{2DFD5C08-692C-49C6-BE0E-A3054AA47A5F}" destId="{B3C0F7C3-813F-464E-916E-F80DAAA07ACD}" srcOrd="3" destOrd="0" presId="urn:microsoft.com/office/officeart/2018/2/layout/IconVerticalSolidList"/>
    <dgm:cxn modelId="{476DDC4F-50B2-41DE-9098-5725FC448184}" type="presParOf" srcId="{D23FCED1-BFD8-4C56-922F-0F0B6F0FCA06}" destId="{A07EDB53-627B-4C9B-865D-D7AC49284C38}" srcOrd="3" destOrd="0" presId="urn:microsoft.com/office/officeart/2018/2/layout/IconVerticalSolidList"/>
    <dgm:cxn modelId="{EE0BE25A-0E7E-45DB-816F-E7B998312A97}" type="presParOf" srcId="{D23FCED1-BFD8-4C56-922F-0F0B6F0FCA06}" destId="{15138416-DD7B-401A-B700-42AD914433BC}" srcOrd="4" destOrd="0" presId="urn:microsoft.com/office/officeart/2018/2/layout/IconVerticalSolidList"/>
    <dgm:cxn modelId="{13839CC3-BE13-4E8E-9E21-9A582D797C02}" type="presParOf" srcId="{15138416-DD7B-401A-B700-42AD914433BC}" destId="{076138F6-ECA1-482E-996E-9880FB31D2B3}" srcOrd="0" destOrd="0" presId="urn:microsoft.com/office/officeart/2018/2/layout/IconVerticalSolidList"/>
    <dgm:cxn modelId="{ECBA305D-0664-44B4-A831-BC9B140A8EB7}" type="presParOf" srcId="{15138416-DD7B-401A-B700-42AD914433BC}" destId="{F0A6A1BF-2EAD-4602-81E6-9CC50C37F6AE}" srcOrd="1" destOrd="0" presId="urn:microsoft.com/office/officeart/2018/2/layout/IconVerticalSolidList"/>
    <dgm:cxn modelId="{21EFA53F-91B8-48CF-83E3-734338F346BA}" type="presParOf" srcId="{15138416-DD7B-401A-B700-42AD914433BC}" destId="{B98CB117-D9C1-4AF6-9A9D-0DAB5768767C}" srcOrd="2" destOrd="0" presId="urn:microsoft.com/office/officeart/2018/2/layout/IconVerticalSolidList"/>
    <dgm:cxn modelId="{84E091D3-1650-45E0-982C-1F69661EFC51}" type="presParOf" srcId="{15138416-DD7B-401A-B700-42AD914433BC}" destId="{1EDE4884-2B85-4A48-9870-BA341962788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EC23686-56D6-4482-B4E3-3F9784E88994}" type="doc">
      <dgm:prSet loTypeId="urn:microsoft.com/office/officeart/2005/8/layout/hierarchy3" loCatId="hierarchy" qsTypeId="urn:microsoft.com/office/officeart/2005/8/quickstyle/simple1" qsCatId="simple" csTypeId="urn:microsoft.com/office/officeart/2005/8/colors/accent1_5" csCatId="accent1" phldr="1"/>
      <dgm:spPr/>
      <dgm:t>
        <a:bodyPr rtlCol="0"/>
        <a:lstStyle/>
        <a:p>
          <a:pPr rtl="0"/>
          <a:endParaRPr lang="en-US"/>
        </a:p>
      </dgm:t>
    </dgm:pt>
    <dgm:pt modelId="{FAB24D57-B1C7-4D8E-AC64-2B894434FD26}">
      <dgm:prSet phldrT="[Text]" custT="1"/>
      <dgm:spPr>
        <a:ln>
          <a:noFill/>
        </a:ln>
      </dgm:spPr>
      <dgm:t>
        <a:bodyPr rtlCol="0"/>
        <a:lstStyle/>
        <a:p>
          <a:pPr rtl="0"/>
          <a:r>
            <a:rPr lang="ru-RU" sz="1800" noProof="0" dirty="0"/>
            <a:t>Сочетание классического и цифрового оборудования</a:t>
          </a:r>
        </a:p>
      </dgm:t>
    </dgm:pt>
    <dgm:pt modelId="{CD0FD54E-5BBF-4E82-865D-51354C8CDCA2}" type="parTrans" cxnId="{A38FED00-85A7-427C-9360-47C26F9AB789}">
      <dgm:prSet/>
      <dgm:spPr/>
      <dgm:t>
        <a:bodyPr rtlCol="0"/>
        <a:lstStyle/>
        <a:p>
          <a:pPr rtl="0"/>
          <a:endParaRPr lang="ru-RU" noProof="0" dirty="0"/>
        </a:p>
      </dgm:t>
    </dgm:pt>
    <dgm:pt modelId="{B23B556F-AEFB-447F-8725-D19838C91DE9}" type="sibTrans" cxnId="{A38FED00-85A7-427C-9360-47C26F9AB789}">
      <dgm:prSet/>
      <dgm:spPr/>
      <dgm:t>
        <a:bodyPr rtlCol="0"/>
        <a:lstStyle/>
        <a:p>
          <a:pPr rtl="0"/>
          <a:endParaRPr lang="ru-RU" noProof="0" dirty="0"/>
        </a:p>
      </dgm:t>
    </dgm:pt>
    <dgm:pt modelId="{B35207EC-8A84-45E2-822E-30EC4F991BE5}">
      <dgm:prSet phldrT="[Text]" custT="1"/>
      <dgm:spPr>
        <a:ln>
          <a:noFill/>
        </a:ln>
      </dgm:spPr>
      <dgm:t>
        <a:bodyPr rtlCol="0"/>
        <a:lstStyle/>
        <a:p>
          <a:pPr rtl="0"/>
          <a:r>
            <a:rPr lang="ru-RU" sz="1800" noProof="0" dirty="0"/>
            <a:t>Ф</a:t>
          </a:r>
          <a:r>
            <a:rPr lang="ru-RU" sz="1800" b="0" noProof="0" dirty="0"/>
            <a:t>орм</a:t>
          </a:r>
          <a:r>
            <a:rPr lang="ru-RU" sz="1800" noProof="0" dirty="0"/>
            <a:t>ирование умения самостоятельного исследования</a:t>
          </a:r>
        </a:p>
      </dgm:t>
    </dgm:pt>
    <dgm:pt modelId="{98AF3B30-53E4-48D8-9030-4BA4DD6814FB}" type="parTrans" cxnId="{E56D384D-0A6A-4CCA-BA88-B89DDB425E0F}">
      <dgm:prSet/>
      <dgm:spPr/>
      <dgm:t>
        <a:bodyPr rtlCol="0"/>
        <a:lstStyle/>
        <a:p>
          <a:pPr rtl="0"/>
          <a:endParaRPr lang="ru-RU" noProof="0" dirty="0"/>
        </a:p>
      </dgm:t>
    </dgm:pt>
    <dgm:pt modelId="{CC5C0F74-5CFA-4E95-A7C9-A61FC467CCF3}" type="sibTrans" cxnId="{E56D384D-0A6A-4CCA-BA88-B89DDB425E0F}">
      <dgm:prSet/>
      <dgm:spPr/>
      <dgm:t>
        <a:bodyPr rtlCol="0"/>
        <a:lstStyle/>
        <a:p>
          <a:pPr rtl="0"/>
          <a:endParaRPr lang="ru-RU" noProof="0" dirty="0"/>
        </a:p>
      </dgm:t>
    </dgm:pt>
    <dgm:pt modelId="{07DC5EEB-1654-4ECB-A96A-EED4BE9D4BB4}">
      <dgm:prSet phldrT="[Text]" custT="1"/>
      <dgm:spPr>
        <a:ln>
          <a:noFill/>
        </a:ln>
      </dgm:spPr>
      <dgm:t>
        <a:bodyPr rtlCol="0"/>
        <a:lstStyle/>
        <a:p>
          <a:pPr algn="ctr" rtl="0"/>
          <a:r>
            <a:rPr lang="ru-RU" sz="1800" noProof="0" dirty="0"/>
            <a:t>Эксперимент на уроке, вне урока, дома</a:t>
          </a:r>
        </a:p>
      </dgm:t>
    </dgm:pt>
    <dgm:pt modelId="{0B98E39A-7037-46A6-8799-DDA1D4C4A2D3}" type="parTrans" cxnId="{A3496BEC-7D4E-41F2-B6B2-38A84003D33E}">
      <dgm:prSet/>
      <dgm:spPr/>
      <dgm:t>
        <a:bodyPr rtlCol="0"/>
        <a:lstStyle/>
        <a:p>
          <a:pPr rtl="0"/>
          <a:endParaRPr lang="ru-RU" noProof="0" dirty="0"/>
        </a:p>
      </dgm:t>
    </dgm:pt>
    <dgm:pt modelId="{42EB8256-925E-4B15-B238-A97EE64E9CC8}" type="sibTrans" cxnId="{A3496BEC-7D4E-41F2-B6B2-38A84003D33E}">
      <dgm:prSet/>
      <dgm:spPr/>
      <dgm:t>
        <a:bodyPr rtlCol="0"/>
        <a:lstStyle/>
        <a:p>
          <a:pPr rtl="0"/>
          <a:endParaRPr lang="ru-RU" noProof="0" dirty="0"/>
        </a:p>
      </dgm:t>
    </dgm:pt>
    <dgm:pt modelId="{392BD774-C085-4A5F-9A51-A7B763656626}" type="pres">
      <dgm:prSet presAssocID="{1EC23686-56D6-4482-B4E3-3F9784E8899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470CB76-7959-429C-8B7A-099360112FD7}" type="pres">
      <dgm:prSet presAssocID="{FAB24D57-B1C7-4D8E-AC64-2B894434FD26}" presName="root" presStyleCnt="0"/>
      <dgm:spPr/>
    </dgm:pt>
    <dgm:pt modelId="{34EECB7B-DDD4-4022-9654-9A4199F26C9B}" type="pres">
      <dgm:prSet presAssocID="{FAB24D57-B1C7-4D8E-AC64-2B894434FD26}" presName="rootComposite" presStyleCnt="0"/>
      <dgm:spPr/>
    </dgm:pt>
    <dgm:pt modelId="{82892848-80A0-4ACF-99D0-F4B6FC6F81D8}" type="pres">
      <dgm:prSet presAssocID="{FAB24D57-B1C7-4D8E-AC64-2B894434FD26}" presName="rootText" presStyleLbl="node1" presStyleIdx="0" presStyleCnt="3" custScaleX="211498" custScaleY="346704" custLinFactX="-36117" custLinFactNeighborX="-100000" custLinFactNeighborY="7180"/>
      <dgm:spPr/>
    </dgm:pt>
    <dgm:pt modelId="{6161AD44-00A8-4823-8FD7-08C9331B3EE8}" type="pres">
      <dgm:prSet presAssocID="{FAB24D57-B1C7-4D8E-AC64-2B894434FD26}" presName="rootConnector" presStyleLbl="node1" presStyleIdx="0" presStyleCnt="3"/>
      <dgm:spPr/>
    </dgm:pt>
    <dgm:pt modelId="{812C7681-013D-4478-9758-89FCA5B773B1}" type="pres">
      <dgm:prSet presAssocID="{FAB24D57-B1C7-4D8E-AC64-2B894434FD26}" presName="childShape" presStyleCnt="0"/>
      <dgm:spPr/>
    </dgm:pt>
    <dgm:pt modelId="{A2C90BB3-5C44-45C4-A6F6-E42304D5AEAF}" type="pres">
      <dgm:prSet presAssocID="{B35207EC-8A84-45E2-822E-30EC4F991BE5}" presName="root" presStyleCnt="0"/>
      <dgm:spPr/>
    </dgm:pt>
    <dgm:pt modelId="{5C32406E-36A0-4F30-A95B-5F2DEF5CEA58}" type="pres">
      <dgm:prSet presAssocID="{B35207EC-8A84-45E2-822E-30EC4F991BE5}" presName="rootComposite" presStyleCnt="0"/>
      <dgm:spPr/>
    </dgm:pt>
    <dgm:pt modelId="{62D60E26-8459-4175-A7FE-678A3AE2CD66}" type="pres">
      <dgm:prSet presAssocID="{B35207EC-8A84-45E2-822E-30EC4F991BE5}" presName="rootText" presStyleLbl="node1" presStyleIdx="1" presStyleCnt="3" custScaleX="229781" custScaleY="346425" custLinFactNeighborX="-19949" custLinFactNeighborY="4915"/>
      <dgm:spPr/>
    </dgm:pt>
    <dgm:pt modelId="{BA091C4F-95C9-40C6-B9AD-A813AA312DF5}" type="pres">
      <dgm:prSet presAssocID="{B35207EC-8A84-45E2-822E-30EC4F991BE5}" presName="rootConnector" presStyleLbl="node1" presStyleIdx="1" presStyleCnt="3"/>
      <dgm:spPr/>
    </dgm:pt>
    <dgm:pt modelId="{FC738C7B-6823-4589-A195-C4DA38D7376C}" type="pres">
      <dgm:prSet presAssocID="{B35207EC-8A84-45E2-822E-30EC4F991BE5}" presName="childShape" presStyleCnt="0"/>
      <dgm:spPr/>
    </dgm:pt>
    <dgm:pt modelId="{4F51B10B-B87F-495A-B211-C931B11F18F5}" type="pres">
      <dgm:prSet presAssocID="{07DC5EEB-1654-4ECB-A96A-EED4BE9D4BB4}" presName="root" presStyleCnt="0"/>
      <dgm:spPr/>
    </dgm:pt>
    <dgm:pt modelId="{D64F365A-2A6A-4937-AC8F-C8B959747F01}" type="pres">
      <dgm:prSet presAssocID="{07DC5EEB-1654-4ECB-A96A-EED4BE9D4BB4}" presName="rootComposite" presStyleCnt="0"/>
      <dgm:spPr/>
    </dgm:pt>
    <dgm:pt modelId="{DC68E120-BA63-400C-B1ED-4D52C1E309EC}" type="pres">
      <dgm:prSet presAssocID="{07DC5EEB-1654-4ECB-A96A-EED4BE9D4BB4}" presName="rootText" presStyleLbl="node1" presStyleIdx="2" presStyleCnt="3" custScaleX="226411" custScaleY="347158" custLinFactNeighborX="49185" custLinFactNeighborY="9259"/>
      <dgm:spPr/>
    </dgm:pt>
    <dgm:pt modelId="{DAEEA9AD-488E-4842-838A-3E710A695A10}" type="pres">
      <dgm:prSet presAssocID="{07DC5EEB-1654-4ECB-A96A-EED4BE9D4BB4}" presName="rootConnector" presStyleLbl="node1" presStyleIdx="2" presStyleCnt="3"/>
      <dgm:spPr/>
    </dgm:pt>
    <dgm:pt modelId="{06820FA1-59BF-4ED2-8C11-4EB88035DAD2}" type="pres">
      <dgm:prSet presAssocID="{07DC5EEB-1654-4ECB-A96A-EED4BE9D4BB4}" presName="childShape" presStyleCnt="0"/>
      <dgm:spPr/>
    </dgm:pt>
  </dgm:ptLst>
  <dgm:cxnLst>
    <dgm:cxn modelId="{A38FED00-85A7-427C-9360-47C26F9AB789}" srcId="{1EC23686-56D6-4482-B4E3-3F9784E88994}" destId="{FAB24D57-B1C7-4D8E-AC64-2B894434FD26}" srcOrd="0" destOrd="0" parTransId="{CD0FD54E-5BBF-4E82-865D-51354C8CDCA2}" sibTransId="{B23B556F-AEFB-447F-8725-D19838C91DE9}"/>
    <dgm:cxn modelId="{0C62A411-4043-46AF-A2F4-0FA474110080}" type="presOf" srcId="{07DC5EEB-1654-4ECB-A96A-EED4BE9D4BB4}" destId="{DAEEA9AD-488E-4842-838A-3E710A695A10}" srcOrd="1" destOrd="0" presId="urn:microsoft.com/office/officeart/2005/8/layout/hierarchy3"/>
    <dgm:cxn modelId="{DA0EF03C-7815-4FB2-8295-6275AB4AC257}" type="presOf" srcId="{B35207EC-8A84-45E2-822E-30EC4F991BE5}" destId="{62D60E26-8459-4175-A7FE-678A3AE2CD66}" srcOrd="0" destOrd="0" presId="urn:microsoft.com/office/officeart/2005/8/layout/hierarchy3"/>
    <dgm:cxn modelId="{F71D6340-DA85-4D2C-A9FD-473B1B0216A0}" type="presOf" srcId="{B35207EC-8A84-45E2-822E-30EC4F991BE5}" destId="{BA091C4F-95C9-40C6-B9AD-A813AA312DF5}" srcOrd="1" destOrd="0" presId="urn:microsoft.com/office/officeart/2005/8/layout/hierarchy3"/>
    <dgm:cxn modelId="{8CED6163-9A09-4A43-B144-87046979F55F}" type="presOf" srcId="{FAB24D57-B1C7-4D8E-AC64-2B894434FD26}" destId="{6161AD44-00A8-4823-8FD7-08C9331B3EE8}" srcOrd="1" destOrd="0" presId="urn:microsoft.com/office/officeart/2005/8/layout/hierarchy3"/>
    <dgm:cxn modelId="{46BBC745-215C-4BF6-AE41-2704768B5046}" type="presOf" srcId="{1EC23686-56D6-4482-B4E3-3F9784E88994}" destId="{392BD774-C085-4A5F-9A51-A7B763656626}" srcOrd="0" destOrd="0" presId="urn:microsoft.com/office/officeart/2005/8/layout/hierarchy3"/>
    <dgm:cxn modelId="{E56D384D-0A6A-4CCA-BA88-B89DDB425E0F}" srcId="{1EC23686-56D6-4482-B4E3-3F9784E88994}" destId="{B35207EC-8A84-45E2-822E-30EC4F991BE5}" srcOrd="1" destOrd="0" parTransId="{98AF3B30-53E4-48D8-9030-4BA4DD6814FB}" sibTransId="{CC5C0F74-5CFA-4E95-A7C9-A61FC467CCF3}"/>
    <dgm:cxn modelId="{99D00E51-AF23-4D38-B3A1-16B8214919B6}" type="presOf" srcId="{07DC5EEB-1654-4ECB-A96A-EED4BE9D4BB4}" destId="{DC68E120-BA63-400C-B1ED-4D52C1E309EC}" srcOrd="0" destOrd="0" presId="urn:microsoft.com/office/officeart/2005/8/layout/hierarchy3"/>
    <dgm:cxn modelId="{A3496BEC-7D4E-41F2-B6B2-38A84003D33E}" srcId="{1EC23686-56D6-4482-B4E3-3F9784E88994}" destId="{07DC5EEB-1654-4ECB-A96A-EED4BE9D4BB4}" srcOrd="2" destOrd="0" parTransId="{0B98E39A-7037-46A6-8799-DDA1D4C4A2D3}" sibTransId="{42EB8256-925E-4B15-B238-A97EE64E9CC8}"/>
    <dgm:cxn modelId="{65BE6AFE-06E0-4021-B5B9-A408E080281C}" type="presOf" srcId="{FAB24D57-B1C7-4D8E-AC64-2B894434FD26}" destId="{82892848-80A0-4ACF-99D0-F4B6FC6F81D8}" srcOrd="0" destOrd="0" presId="urn:microsoft.com/office/officeart/2005/8/layout/hierarchy3"/>
    <dgm:cxn modelId="{6FE477E7-1AEA-411E-A50A-9A978431F3C8}" type="presParOf" srcId="{392BD774-C085-4A5F-9A51-A7B763656626}" destId="{6470CB76-7959-429C-8B7A-099360112FD7}" srcOrd="0" destOrd="0" presId="urn:microsoft.com/office/officeart/2005/8/layout/hierarchy3"/>
    <dgm:cxn modelId="{5FD1D367-A787-4C22-9207-30FEF49893ED}" type="presParOf" srcId="{6470CB76-7959-429C-8B7A-099360112FD7}" destId="{34EECB7B-DDD4-4022-9654-9A4199F26C9B}" srcOrd="0" destOrd="0" presId="urn:microsoft.com/office/officeart/2005/8/layout/hierarchy3"/>
    <dgm:cxn modelId="{5C2A81D0-278D-4C9C-8873-4EB2DD7D37BC}" type="presParOf" srcId="{34EECB7B-DDD4-4022-9654-9A4199F26C9B}" destId="{82892848-80A0-4ACF-99D0-F4B6FC6F81D8}" srcOrd="0" destOrd="0" presId="urn:microsoft.com/office/officeart/2005/8/layout/hierarchy3"/>
    <dgm:cxn modelId="{3987DF64-4621-4161-9B94-51C573528D2D}" type="presParOf" srcId="{34EECB7B-DDD4-4022-9654-9A4199F26C9B}" destId="{6161AD44-00A8-4823-8FD7-08C9331B3EE8}" srcOrd="1" destOrd="0" presId="urn:microsoft.com/office/officeart/2005/8/layout/hierarchy3"/>
    <dgm:cxn modelId="{E8F00D67-4029-41B0-91F4-CB699FD6E29F}" type="presParOf" srcId="{6470CB76-7959-429C-8B7A-099360112FD7}" destId="{812C7681-013D-4478-9758-89FCA5B773B1}" srcOrd="1" destOrd="0" presId="urn:microsoft.com/office/officeart/2005/8/layout/hierarchy3"/>
    <dgm:cxn modelId="{1B53A7B8-5C49-48F6-9CED-FC9C82A7B2F1}" type="presParOf" srcId="{392BD774-C085-4A5F-9A51-A7B763656626}" destId="{A2C90BB3-5C44-45C4-A6F6-E42304D5AEAF}" srcOrd="1" destOrd="0" presId="urn:microsoft.com/office/officeart/2005/8/layout/hierarchy3"/>
    <dgm:cxn modelId="{E82C36F7-5057-4CCF-834B-B94820EC3EF2}" type="presParOf" srcId="{A2C90BB3-5C44-45C4-A6F6-E42304D5AEAF}" destId="{5C32406E-36A0-4F30-A95B-5F2DEF5CEA58}" srcOrd="0" destOrd="0" presId="urn:microsoft.com/office/officeart/2005/8/layout/hierarchy3"/>
    <dgm:cxn modelId="{6731D3B5-A111-4CCF-990F-D105D3B3E305}" type="presParOf" srcId="{5C32406E-36A0-4F30-A95B-5F2DEF5CEA58}" destId="{62D60E26-8459-4175-A7FE-678A3AE2CD66}" srcOrd="0" destOrd="0" presId="urn:microsoft.com/office/officeart/2005/8/layout/hierarchy3"/>
    <dgm:cxn modelId="{644F975C-A0BE-4871-AFAE-6B07702607E3}" type="presParOf" srcId="{5C32406E-36A0-4F30-A95B-5F2DEF5CEA58}" destId="{BA091C4F-95C9-40C6-B9AD-A813AA312DF5}" srcOrd="1" destOrd="0" presId="urn:microsoft.com/office/officeart/2005/8/layout/hierarchy3"/>
    <dgm:cxn modelId="{0AC9DCE6-C8C4-4BED-B7EA-7E47EFE430ED}" type="presParOf" srcId="{A2C90BB3-5C44-45C4-A6F6-E42304D5AEAF}" destId="{FC738C7B-6823-4589-A195-C4DA38D7376C}" srcOrd="1" destOrd="0" presId="urn:microsoft.com/office/officeart/2005/8/layout/hierarchy3"/>
    <dgm:cxn modelId="{22791873-EEE3-402A-852C-A800FCB9C38C}" type="presParOf" srcId="{392BD774-C085-4A5F-9A51-A7B763656626}" destId="{4F51B10B-B87F-495A-B211-C931B11F18F5}" srcOrd="2" destOrd="0" presId="urn:microsoft.com/office/officeart/2005/8/layout/hierarchy3"/>
    <dgm:cxn modelId="{F5FD547C-3C18-4A5B-8952-5E48806DE1BC}" type="presParOf" srcId="{4F51B10B-B87F-495A-B211-C931B11F18F5}" destId="{D64F365A-2A6A-4937-AC8F-C8B959747F01}" srcOrd="0" destOrd="0" presId="urn:microsoft.com/office/officeart/2005/8/layout/hierarchy3"/>
    <dgm:cxn modelId="{81370883-CBCA-4509-9952-86238934B2EA}" type="presParOf" srcId="{D64F365A-2A6A-4937-AC8F-C8B959747F01}" destId="{DC68E120-BA63-400C-B1ED-4D52C1E309EC}" srcOrd="0" destOrd="0" presId="urn:microsoft.com/office/officeart/2005/8/layout/hierarchy3"/>
    <dgm:cxn modelId="{D60BC3CA-2C36-42A2-9352-33BF0A5EBBE4}" type="presParOf" srcId="{D64F365A-2A6A-4937-AC8F-C8B959747F01}" destId="{DAEEA9AD-488E-4842-838A-3E710A695A10}" srcOrd="1" destOrd="0" presId="urn:microsoft.com/office/officeart/2005/8/layout/hierarchy3"/>
    <dgm:cxn modelId="{328F217E-E840-4F2B-BC41-F07C8CBEBD08}" type="presParOf" srcId="{4F51B10B-B87F-495A-B211-C931B11F18F5}" destId="{06820FA1-59BF-4ED2-8C11-4EB88035DAD2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EC23686-56D6-4482-B4E3-3F9784E8899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accent0_3" csCatId="mainScheme" phldr="1"/>
      <dgm:spPr/>
      <dgm:t>
        <a:bodyPr rtlCol="0"/>
        <a:lstStyle/>
        <a:p>
          <a:pPr rtl="0"/>
          <a:endParaRPr lang="en-US"/>
        </a:p>
      </dgm:t>
    </dgm:pt>
    <dgm:pt modelId="{666F1301-07F7-4F1E-88B9-30CCDFF34C22}">
      <dgm:prSet phldrT="[Text]" custT="1"/>
      <dgm:spPr/>
      <dgm:t>
        <a:bodyPr rtlCol="0"/>
        <a:lstStyle/>
        <a:p>
          <a:pPr>
            <a:lnSpc>
              <a:spcPct val="100000"/>
            </a:lnSpc>
          </a:pPr>
          <a:r>
            <a:rPr lang="ru-RU" sz="1800" kern="1200" noProof="0" dirty="0">
              <a:solidFill>
                <a:prstClr val="white"/>
              </a:solidFill>
              <a:latin typeface="+mn-lt"/>
              <a:ea typeface="+mn-ea"/>
              <a:cs typeface="+mn-cs"/>
            </a:rPr>
            <a:t>Точность измерений</a:t>
          </a:r>
        </a:p>
      </dgm:t>
    </dgm:pt>
    <dgm:pt modelId="{48B1B5E3-336B-4618-B3E0-EEC37F417F42}" type="parTrans" cxnId="{70BD86B9-A297-4D90-B59D-12F1AB3DD124}">
      <dgm:prSet/>
      <dgm:spPr/>
      <dgm:t>
        <a:bodyPr rtlCol="0"/>
        <a:lstStyle/>
        <a:p>
          <a:pPr rtl="0"/>
          <a:endParaRPr lang="ru-RU" noProof="0" dirty="0"/>
        </a:p>
      </dgm:t>
    </dgm:pt>
    <dgm:pt modelId="{1CCA38C8-B866-440C-8B7A-A6514DD31A53}" type="sibTrans" cxnId="{70BD86B9-A297-4D90-B59D-12F1AB3DD124}">
      <dgm:prSet/>
      <dgm:spPr/>
      <dgm:t>
        <a:bodyPr rtlCol="0"/>
        <a:lstStyle/>
        <a:p>
          <a:pPr rtl="0"/>
          <a:endParaRPr lang="ru-RU" noProof="0" dirty="0"/>
        </a:p>
      </dgm:t>
    </dgm:pt>
    <dgm:pt modelId="{CB88D0C4-6C39-4629-9DEF-57288A3EBE4C}">
      <dgm:prSet phldrT="[Text]" custT="1"/>
      <dgm:spPr/>
      <dgm:t>
        <a:bodyPr rtlCol="0"/>
        <a:lstStyle/>
        <a:p>
          <a:pPr>
            <a:lnSpc>
              <a:spcPct val="100000"/>
            </a:lnSpc>
          </a:pPr>
          <a:r>
            <a:rPr lang="ru-RU" sz="1800" noProof="0" dirty="0">
              <a:solidFill>
                <a:schemeClr val="tx1"/>
              </a:solidFill>
            </a:rPr>
            <a:t>Конструирование, моделирование</a:t>
          </a:r>
        </a:p>
      </dgm:t>
    </dgm:pt>
    <dgm:pt modelId="{1A5BA4AE-234F-486F-B65A-ABB37EC6EDAF}" type="parTrans" cxnId="{7B18691A-FAB3-4686-A97D-DF2644B3F9A6}">
      <dgm:prSet/>
      <dgm:spPr/>
      <dgm:t>
        <a:bodyPr rtlCol="0"/>
        <a:lstStyle/>
        <a:p>
          <a:pPr rtl="0"/>
          <a:endParaRPr lang="ru-RU" noProof="0" dirty="0"/>
        </a:p>
      </dgm:t>
    </dgm:pt>
    <dgm:pt modelId="{7ADFA01E-1246-464F-8347-8DA3C53B199C}" type="sibTrans" cxnId="{7B18691A-FAB3-4686-A97D-DF2644B3F9A6}">
      <dgm:prSet/>
      <dgm:spPr/>
      <dgm:t>
        <a:bodyPr rtlCol="0"/>
        <a:lstStyle/>
        <a:p>
          <a:pPr rtl="0"/>
          <a:endParaRPr lang="ru-RU" noProof="0" dirty="0"/>
        </a:p>
      </dgm:t>
    </dgm:pt>
    <dgm:pt modelId="{07DC5EEB-1654-4ECB-A96A-EED4BE9D4BB4}">
      <dgm:prSet phldrT="[Text]" custT="1"/>
      <dgm:spPr/>
      <dgm:t>
        <a:bodyPr rtlCol="0"/>
        <a:lstStyle/>
        <a:p>
          <a:pPr>
            <a:lnSpc>
              <a:spcPct val="100000"/>
            </a:lnSpc>
          </a:pPr>
          <a:r>
            <a:rPr lang="ru-RU" sz="1800" b="0" noProof="0" dirty="0">
              <a:solidFill>
                <a:schemeClr val="tx1"/>
              </a:solidFill>
            </a:rPr>
            <a:t>Информационные технологии</a:t>
          </a:r>
        </a:p>
      </dgm:t>
    </dgm:pt>
    <dgm:pt modelId="{0B98E39A-7037-46A6-8799-DDA1D4C4A2D3}" type="parTrans" cxnId="{A3496BEC-7D4E-41F2-B6B2-38A84003D33E}">
      <dgm:prSet/>
      <dgm:spPr/>
      <dgm:t>
        <a:bodyPr rtlCol="0"/>
        <a:lstStyle/>
        <a:p>
          <a:pPr rtl="0"/>
          <a:endParaRPr lang="ru-RU" noProof="0" dirty="0"/>
        </a:p>
      </dgm:t>
    </dgm:pt>
    <dgm:pt modelId="{42EB8256-925E-4B15-B238-A97EE64E9CC8}" type="sibTrans" cxnId="{A3496BEC-7D4E-41F2-B6B2-38A84003D33E}">
      <dgm:prSet/>
      <dgm:spPr/>
      <dgm:t>
        <a:bodyPr rtlCol="0"/>
        <a:lstStyle/>
        <a:p>
          <a:pPr rtl="0"/>
          <a:endParaRPr lang="ru-RU" noProof="0" dirty="0"/>
        </a:p>
      </dgm:t>
    </dgm:pt>
    <dgm:pt modelId="{D23FCED1-BFD8-4C56-922F-0F0B6F0FCA06}" type="pres">
      <dgm:prSet presAssocID="{1EC23686-56D6-4482-B4E3-3F9784E88994}" presName="root" presStyleCnt="0">
        <dgm:presLayoutVars>
          <dgm:dir/>
          <dgm:resizeHandles val="exact"/>
        </dgm:presLayoutVars>
      </dgm:prSet>
      <dgm:spPr/>
    </dgm:pt>
    <dgm:pt modelId="{FC5F855A-CDF0-4982-B8FD-243F672B4215}" type="pres">
      <dgm:prSet presAssocID="{666F1301-07F7-4F1E-88B9-30CCDFF34C22}" presName="compNode" presStyleCnt="0"/>
      <dgm:spPr/>
    </dgm:pt>
    <dgm:pt modelId="{273CFA26-5783-472C-AEA4-7474BCE7ED76}" type="pres">
      <dgm:prSet presAssocID="{666F1301-07F7-4F1E-88B9-30CCDFF34C22}" presName="bgRect" presStyleLbl="bgShp" presStyleIdx="0" presStyleCnt="3" custScaleY="79394" custLinFactNeighborX="-772" custLinFactNeighborY="-3948"/>
      <dgm:spPr/>
    </dgm:pt>
    <dgm:pt modelId="{C4244F91-F78D-44B7-A3EF-985F7CA01A3E}" type="pres">
      <dgm:prSet presAssocID="{666F1301-07F7-4F1E-88B9-30CCDFF34C2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861C38A8-B127-4252-8CA3-59ABAD81D71E}" type="pres">
      <dgm:prSet presAssocID="{666F1301-07F7-4F1E-88B9-30CCDFF34C22}" presName="spaceRect" presStyleCnt="0"/>
      <dgm:spPr/>
    </dgm:pt>
    <dgm:pt modelId="{ADB98073-9A16-429B-B3E4-78C87520E3BD}" type="pres">
      <dgm:prSet presAssocID="{666F1301-07F7-4F1E-88B9-30CCDFF34C22}" presName="parTx" presStyleLbl="revTx" presStyleIdx="0" presStyleCnt="3" custLinFactNeighborX="-2025">
        <dgm:presLayoutVars>
          <dgm:chMax val="0"/>
          <dgm:chPref val="0"/>
        </dgm:presLayoutVars>
      </dgm:prSet>
      <dgm:spPr/>
    </dgm:pt>
    <dgm:pt modelId="{F78E8686-C11F-4490-ABBA-00BB413EB720}" type="pres">
      <dgm:prSet presAssocID="{1CCA38C8-B866-440C-8B7A-A6514DD31A53}" presName="sibTrans" presStyleCnt="0"/>
      <dgm:spPr/>
    </dgm:pt>
    <dgm:pt modelId="{2DFD5C08-692C-49C6-BE0E-A3054AA47A5F}" type="pres">
      <dgm:prSet presAssocID="{CB88D0C4-6C39-4629-9DEF-57288A3EBE4C}" presName="compNode" presStyleCnt="0"/>
      <dgm:spPr/>
    </dgm:pt>
    <dgm:pt modelId="{92FAFA61-277F-4763-B110-7FC285F8CB15}" type="pres">
      <dgm:prSet presAssocID="{CB88D0C4-6C39-4629-9DEF-57288A3EBE4C}" presName="bgRect" presStyleLbl="bgShp" presStyleIdx="1" presStyleCnt="3" custScaleY="73598"/>
      <dgm:spPr/>
    </dgm:pt>
    <dgm:pt modelId="{A3300A1D-434B-4C4E-8590-BFF398413919}" type="pres">
      <dgm:prSet presAssocID="{CB88D0C4-6C39-4629-9DEF-57288A3EBE4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ck"/>
        </a:ext>
      </dgm:extLst>
    </dgm:pt>
    <dgm:pt modelId="{653B9166-120D-461F-B727-948D5CFC3A32}" type="pres">
      <dgm:prSet presAssocID="{CB88D0C4-6C39-4629-9DEF-57288A3EBE4C}" presName="spaceRect" presStyleCnt="0"/>
      <dgm:spPr/>
    </dgm:pt>
    <dgm:pt modelId="{B3C0F7C3-813F-464E-916E-F80DAAA07ACD}" type="pres">
      <dgm:prSet presAssocID="{CB88D0C4-6C39-4629-9DEF-57288A3EBE4C}" presName="parTx" presStyleLbl="revTx" presStyleIdx="1" presStyleCnt="3" custLinFactNeighborX="-2025">
        <dgm:presLayoutVars>
          <dgm:chMax val="0"/>
          <dgm:chPref val="0"/>
        </dgm:presLayoutVars>
      </dgm:prSet>
      <dgm:spPr/>
    </dgm:pt>
    <dgm:pt modelId="{A07EDB53-627B-4C9B-865D-D7AC49284C38}" type="pres">
      <dgm:prSet presAssocID="{7ADFA01E-1246-464F-8347-8DA3C53B199C}" presName="sibTrans" presStyleCnt="0"/>
      <dgm:spPr/>
    </dgm:pt>
    <dgm:pt modelId="{15138416-DD7B-401A-B700-42AD914433BC}" type="pres">
      <dgm:prSet presAssocID="{07DC5EEB-1654-4ECB-A96A-EED4BE9D4BB4}" presName="compNode" presStyleCnt="0"/>
      <dgm:spPr/>
    </dgm:pt>
    <dgm:pt modelId="{076138F6-ECA1-482E-996E-9880FB31D2B3}" type="pres">
      <dgm:prSet presAssocID="{07DC5EEB-1654-4ECB-A96A-EED4BE9D4BB4}" presName="bgRect" presStyleLbl="bgShp" presStyleIdx="2" presStyleCnt="3" custScaleY="71850"/>
      <dgm:spPr/>
    </dgm:pt>
    <dgm:pt modelId="{F0A6A1BF-2EAD-4602-81E6-9CC50C37F6AE}" type="pres">
      <dgm:prSet presAssocID="{07DC5EEB-1654-4ECB-A96A-EED4BE9D4BB4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 on Shelf"/>
        </a:ext>
      </dgm:extLst>
    </dgm:pt>
    <dgm:pt modelId="{B98CB117-D9C1-4AF6-9A9D-0DAB5768767C}" type="pres">
      <dgm:prSet presAssocID="{07DC5EEB-1654-4ECB-A96A-EED4BE9D4BB4}" presName="spaceRect" presStyleCnt="0"/>
      <dgm:spPr/>
    </dgm:pt>
    <dgm:pt modelId="{1EDE4884-2B85-4A48-9870-BA341962788C}" type="pres">
      <dgm:prSet presAssocID="{07DC5EEB-1654-4ECB-A96A-EED4BE9D4BB4}" presName="parTx" presStyleLbl="revTx" presStyleIdx="2" presStyleCnt="3" custLinFactNeighborX="-2025">
        <dgm:presLayoutVars>
          <dgm:chMax val="0"/>
          <dgm:chPref val="0"/>
        </dgm:presLayoutVars>
      </dgm:prSet>
      <dgm:spPr/>
    </dgm:pt>
  </dgm:ptLst>
  <dgm:cxnLst>
    <dgm:cxn modelId="{7B18691A-FAB3-4686-A97D-DF2644B3F9A6}" srcId="{1EC23686-56D6-4482-B4E3-3F9784E88994}" destId="{CB88D0C4-6C39-4629-9DEF-57288A3EBE4C}" srcOrd="1" destOrd="0" parTransId="{1A5BA4AE-234F-486F-B65A-ABB37EC6EDAF}" sibTransId="{7ADFA01E-1246-464F-8347-8DA3C53B199C}"/>
    <dgm:cxn modelId="{4479226A-C61F-4049-B907-024E5E3EA78B}" type="presOf" srcId="{666F1301-07F7-4F1E-88B9-30CCDFF34C22}" destId="{ADB98073-9A16-429B-B3E4-78C87520E3BD}" srcOrd="0" destOrd="0" presId="urn:microsoft.com/office/officeart/2018/2/layout/IconVerticalSolidList"/>
    <dgm:cxn modelId="{1CBDEE86-B634-4B5B-AD60-03DEC5B53DB8}" type="presOf" srcId="{07DC5EEB-1654-4ECB-A96A-EED4BE9D4BB4}" destId="{1EDE4884-2B85-4A48-9870-BA341962788C}" srcOrd="0" destOrd="0" presId="urn:microsoft.com/office/officeart/2018/2/layout/IconVerticalSolidList"/>
    <dgm:cxn modelId="{70BD86B9-A297-4D90-B59D-12F1AB3DD124}" srcId="{1EC23686-56D6-4482-B4E3-3F9784E88994}" destId="{666F1301-07F7-4F1E-88B9-30CCDFF34C22}" srcOrd="0" destOrd="0" parTransId="{48B1B5E3-336B-4618-B3E0-EEC37F417F42}" sibTransId="{1CCA38C8-B866-440C-8B7A-A6514DD31A53}"/>
    <dgm:cxn modelId="{F80C1DCD-4171-43A1-BE98-AA3DA896EAE8}" type="presOf" srcId="{1EC23686-56D6-4482-B4E3-3F9784E88994}" destId="{D23FCED1-BFD8-4C56-922F-0F0B6F0FCA06}" srcOrd="0" destOrd="0" presId="urn:microsoft.com/office/officeart/2018/2/layout/IconVerticalSolidList"/>
    <dgm:cxn modelId="{A3496BEC-7D4E-41F2-B6B2-38A84003D33E}" srcId="{1EC23686-56D6-4482-B4E3-3F9784E88994}" destId="{07DC5EEB-1654-4ECB-A96A-EED4BE9D4BB4}" srcOrd="2" destOrd="0" parTransId="{0B98E39A-7037-46A6-8799-DDA1D4C4A2D3}" sibTransId="{42EB8256-925E-4B15-B238-A97EE64E9CC8}"/>
    <dgm:cxn modelId="{D7BC00F4-B4AA-46A8-87B7-B0FE9B9E4297}" type="presOf" srcId="{CB88D0C4-6C39-4629-9DEF-57288A3EBE4C}" destId="{B3C0F7C3-813F-464E-916E-F80DAAA07ACD}" srcOrd="0" destOrd="0" presId="urn:microsoft.com/office/officeart/2018/2/layout/IconVerticalSolidList"/>
    <dgm:cxn modelId="{95E5FEC7-D662-452A-B6EC-16ADABFF4015}" type="presParOf" srcId="{D23FCED1-BFD8-4C56-922F-0F0B6F0FCA06}" destId="{FC5F855A-CDF0-4982-B8FD-243F672B4215}" srcOrd="0" destOrd="0" presId="urn:microsoft.com/office/officeart/2018/2/layout/IconVerticalSolidList"/>
    <dgm:cxn modelId="{54E596A5-1F63-49F0-9E99-9735D9DDE905}" type="presParOf" srcId="{FC5F855A-CDF0-4982-B8FD-243F672B4215}" destId="{273CFA26-5783-472C-AEA4-7474BCE7ED76}" srcOrd="0" destOrd="0" presId="urn:microsoft.com/office/officeart/2018/2/layout/IconVerticalSolidList"/>
    <dgm:cxn modelId="{3241A8BB-E93C-4175-8287-71C744E948F3}" type="presParOf" srcId="{FC5F855A-CDF0-4982-B8FD-243F672B4215}" destId="{C4244F91-F78D-44B7-A3EF-985F7CA01A3E}" srcOrd="1" destOrd="0" presId="urn:microsoft.com/office/officeart/2018/2/layout/IconVerticalSolidList"/>
    <dgm:cxn modelId="{7D8EC974-C39B-465D-A1E3-96D56AF63AED}" type="presParOf" srcId="{FC5F855A-CDF0-4982-B8FD-243F672B4215}" destId="{861C38A8-B127-4252-8CA3-59ABAD81D71E}" srcOrd="2" destOrd="0" presId="urn:microsoft.com/office/officeart/2018/2/layout/IconVerticalSolidList"/>
    <dgm:cxn modelId="{15B9E0B8-258B-4980-A4F4-20D599DD4277}" type="presParOf" srcId="{FC5F855A-CDF0-4982-B8FD-243F672B4215}" destId="{ADB98073-9A16-429B-B3E4-78C87520E3BD}" srcOrd="3" destOrd="0" presId="urn:microsoft.com/office/officeart/2018/2/layout/IconVerticalSolidList"/>
    <dgm:cxn modelId="{25A74079-B3AB-4FD0-8EF6-EBE95A1CA61C}" type="presParOf" srcId="{D23FCED1-BFD8-4C56-922F-0F0B6F0FCA06}" destId="{F78E8686-C11F-4490-ABBA-00BB413EB720}" srcOrd="1" destOrd="0" presId="urn:microsoft.com/office/officeart/2018/2/layout/IconVerticalSolidList"/>
    <dgm:cxn modelId="{E1DF304D-F536-4501-927D-58D353F10F8F}" type="presParOf" srcId="{D23FCED1-BFD8-4C56-922F-0F0B6F0FCA06}" destId="{2DFD5C08-692C-49C6-BE0E-A3054AA47A5F}" srcOrd="2" destOrd="0" presId="urn:microsoft.com/office/officeart/2018/2/layout/IconVerticalSolidList"/>
    <dgm:cxn modelId="{18AF1221-4A68-48EA-8B1F-CA926B8B6E80}" type="presParOf" srcId="{2DFD5C08-692C-49C6-BE0E-A3054AA47A5F}" destId="{92FAFA61-277F-4763-B110-7FC285F8CB15}" srcOrd="0" destOrd="0" presId="urn:microsoft.com/office/officeart/2018/2/layout/IconVerticalSolidList"/>
    <dgm:cxn modelId="{B46C4946-B387-451F-903B-EDB14FC80241}" type="presParOf" srcId="{2DFD5C08-692C-49C6-BE0E-A3054AA47A5F}" destId="{A3300A1D-434B-4C4E-8590-BFF398413919}" srcOrd="1" destOrd="0" presId="urn:microsoft.com/office/officeart/2018/2/layout/IconVerticalSolidList"/>
    <dgm:cxn modelId="{1DB018A0-BAE9-4FF8-92AD-8FC1B74E1F6C}" type="presParOf" srcId="{2DFD5C08-692C-49C6-BE0E-A3054AA47A5F}" destId="{653B9166-120D-461F-B727-948D5CFC3A32}" srcOrd="2" destOrd="0" presId="urn:microsoft.com/office/officeart/2018/2/layout/IconVerticalSolidList"/>
    <dgm:cxn modelId="{3C529D2F-2FF5-4C2F-9610-231C16E306F6}" type="presParOf" srcId="{2DFD5C08-692C-49C6-BE0E-A3054AA47A5F}" destId="{B3C0F7C3-813F-464E-916E-F80DAAA07ACD}" srcOrd="3" destOrd="0" presId="urn:microsoft.com/office/officeart/2018/2/layout/IconVerticalSolidList"/>
    <dgm:cxn modelId="{476DDC4F-50B2-41DE-9098-5725FC448184}" type="presParOf" srcId="{D23FCED1-BFD8-4C56-922F-0F0B6F0FCA06}" destId="{A07EDB53-627B-4C9B-865D-D7AC49284C38}" srcOrd="3" destOrd="0" presId="urn:microsoft.com/office/officeart/2018/2/layout/IconVerticalSolidList"/>
    <dgm:cxn modelId="{EE0BE25A-0E7E-45DB-816F-E7B998312A97}" type="presParOf" srcId="{D23FCED1-BFD8-4C56-922F-0F0B6F0FCA06}" destId="{15138416-DD7B-401A-B700-42AD914433BC}" srcOrd="4" destOrd="0" presId="urn:microsoft.com/office/officeart/2018/2/layout/IconVerticalSolidList"/>
    <dgm:cxn modelId="{13839CC3-BE13-4E8E-9E21-9A582D797C02}" type="presParOf" srcId="{15138416-DD7B-401A-B700-42AD914433BC}" destId="{076138F6-ECA1-482E-996E-9880FB31D2B3}" srcOrd="0" destOrd="0" presId="urn:microsoft.com/office/officeart/2018/2/layout/IconVerticalSolidList"/>
    <dgm:cxn modelId="{ECBA305D-0664-44B4-A831-BC9B140A8EB7}" type="presParOf" srcId="{15138416-DD7B-401A-B700-42AD914433BC}" destId="{F0A6A1BF-2EAD-4602-81E6-9CC50C37F6AE}" srcOrd="1" destOrd="0" presId="urn:microsoft.com/office/officeart/2018/2/layout/IconVerticalSolidList"/>
    <dgm:cxn modelId="{21EFA53F-91B8-48CF-83E3-734338F346BA}" type="presParOf" srcId="{15138416-DD7B-401A-B700-42AD914433BC}" destId="{B98CB117-D9C1-4AF6-9A9D-0DAB5768767C}" srcOrd="2" destOrd="0" presId="urn:microsoft.com/office/officeart/2018/2/layout/IconVerticalSolidList"/>
    <dgm:cxn modelId="{84E091D3-1650-45E0-982C-1F69661EFC51}" type="presParOf" srcId="{15138416-DD7B-401A-B700-42AD914433BC}" destId="{1EDE4884-2B85-4A48-9870-BA341962788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EC23686-56D6-4482-B4E3-3F9784E88994}" type="doc">
      <dgm:prSet loTypeId="urn:microsoft.com/office/officeart/2005/8/layout/hierarchy3" loCatId="hierarchy" qsTypeId="urn:microsoft.com/office/officeart/2005/8/quickstyle/simple1" qsCatId="simple" csTypeId="urn:microsoft.com/office/officeart/2005/8/colors/accent1_5" csCatId="accent1" phldr="1"/>
      <dgm:spPr/>
      <dgm:t>
        <a:bodyPr rtlCol="0"/>
        <a:lstStyle/>
        <a:p>
          <a:pPr rtl="0"/>
          <a:endParaRPr lang="en-US"/>
        </a:p>
      </dgm:t>
    </dgm:pt>
    <dgm:pt modelId="{392BD774-C085-4A5F-9A51-A7B763656626}" type="pres">
      <dgm:prSet presAssocID="{1EC23686-56D6-4482-B4E3-3F9784E8899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</dgm:ptLst>
  <dgm:cxnLst>
    <dgm:cxn modelId="{46BBC745-215C-4BF6-AE41-2704768B5046}" type="presOf" srcId="{1EC23686-56D6-4482-B4E3-3F9784E88994}" destId="{392BD774-C085-4A5F-9A51-A7B763656626}" srcOrd="0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3CFA26-5783-472C-AEA4-7474BCE7ED76}">
      <dsp:nvSpPr>
        <dsp:cNvPr id="0" name=""/>
        <dsp:cNvSpPr/>
      </dsp:nvSpPr>
      <dsp:spPr>
        <a:xfrm>
          <a:off x="-188470" y="81798"/>
          <a:ext cx="4871993" cy="117813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244F91-F78D-44B7-A3EF-985F7CA01A3E}">
      <dsp:nvSpPr>
        <dsp:cNvPr id="0" name=""/>
        <dsp:cNvSpPr/>
      </dsp:nvSpPr>
      <dsp:spPr>
        <a:xfrm>
          <a:off x="116493" y="319312"/>
          <a:ext cx="554480" cy="55448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B98073-9A16-429B-B3E4-78C87520E3BD}">
      <dsp:nvSpPr>
        <dsp:cNvPr id="0" name=""/>
        <dsp:cNvSpPr/>
      </dsp:nvSpPr>
      <dsp:spPr>
        <a:xfrm>
          <a:off x="521686" y="92479"/>
          <a:ext cx="4463744" cy="10081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96" tIns="106696" rIns="106696" bIns="106696" numCol="1" spcCol="1270" rtlCol="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noProof="0" dirty="0">
              <a:solidFill>
                <a:prstClr val="white"/>
              </a:solidFill>
              <a:latin typeface="+mn-lt"/>
              <a:ea typeface="+mn-ea"/>
              <a:cs typeface="+mn-cs"/>
            </a:rPr>
            <a:t>   Коммуникативная грамотность</a:t>
          </a:r>
        </a:p>
      </dsp:txBody>
      <dsp:txXfrm>
        <a:off x="521686" y="92479"/>
        <a:ext cx="4463744" cy="1008146"/>
      </dsp:txXfrm>
    </dsp:sp>
    <dsp:sp modelId="{92FAFA61-277F-4763-B110-7FC285F8CB15}">
      <dsp:nvSpPr>
        <dsp:cNvPr id="0" name=""/>
        <dsp:cNvSpPr/>
      </dsp:nvSpPr>
      <dsp:spPr>
        <a:xfrm>
          <a:off x="-188470" y="1437655"/>
          <a:ext cx="4871993" cy="114912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300A1D-434B-4C4E-8590-BFF398413919}">
      <dsp:nvSpPr>
        <dsp:cNvPr id="0" name=""/>
        <dsp:cNvSpPr/>
      </dsp:nvSpPr>
      <dsp:spPr>
        <a:xfrm>
          <a:off x="116493" y="1734977"/>
          <a:ext cx="554480" cy="55448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C0F7C3-813F-464E-916E-F80DAAA07ACD}">
      <dsp:nvSpPr>
        <dsp:cNvPr id="0" name=""/>
        <dsp:cNvSpPr/>
      </dsp:nvSpPr>
      <dsp:spPr>
        <a:xfrm>
          <a:off x="769645" y="1508144"/>
          <a:ext cx="3967826" cy="10081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96" tIns="106696" rIns="106696" bIns="106696" numCol="1" spcCol="1270" rtlCol="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noProof="0" dirty="0">
              <a:solidFill>
                <a:schemeClr val="tx1"/>
              </a:solidFill>
            </a:rPr>
            <a:t>Информационная грамотность</a:t>
          </a:r>
        </a:p>
      </dsp:txBody>
      <dsp:txXfrm>
        <a:off x="769645" y="1508144"/>
        <a:ext cx="3967826" cy="1008146"/>
      </dsp:txXfrm>
    </dsp:sp>
    <dsp:sp modelId="{076138F6-ECA1-482E-996E-9880FB31D2B3}">
      <dsp:nvSpPr>
        <dsp:cNvPr id="0" name=""/>
        <dsp:cNvSpPr/>
      </dsp:nvSpPr>
      <dsp:spPr>
        <a:xfrm>
          <a:off x="-188470" y="2838818"/>
          <a:ext cx="4871993" cy="115281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A6A1BF-2EAD-4602-81E6-9CC50C37F6AE}">
      <dsp:nvSpPr>
        <dsp:cNvPr id="0" name=""/>
        <dsp:cNvSpPr/>
      </dsp:nvSpPr>
      <dsp:spPr>
        <a:xfrm>
          <a:off x="116493" y="3137985"/>
          <a:ext cx="554480" cy="55448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DE4884-2B85-4A48-9870-BA341962788C}">
      <dsp:nvSpPr>
        <dsp:cNvPr id="0" name=""/>
        <dsp:cNvSpPr/>
      </dsp:nvSpPr>
      <dsp:spPr>
        <a:xfrm>
          <a:off x="636421" y="2911152"/>
          <a:ext cx="4234275" cy="10081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96" tIns="106696" rIns="106696" bIns="106696" numCol="1" spcCol="1270" rtlCol="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kern="1200" noProof="0" dirty="0">
              <a:solidFill>
                <a:schemeClr val="tx1"/>
              </a:solidFill>
            </a:rPr>
            <a:t>Деятельностная грамотность</a:t>
          </a:r>
        </a:p>
      </dsp:txBody>
      <dsp:txXfrm>
        <a:off x="636421" y="2911152"/>
        <a:ext cx="4234275" cy="10081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3CFA26-5783-472C-AEA4-7474BCE7ED76}">
      <dsp:nvSpPr>
        <dsp:cNvPr id="0" name=""/>
        <dsp:cNvSpPr/>
      </dsp:nvSpPr>
      <dsp:spPr>
        <a:xfrm>
          <a:off x="0" y="52570"/>
          <a:ext cx="5120725" cy="65239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244F91-F78D-44B7-A3EF-985F7CA01A3E}">
      <dsp:nvSpPr>
        <dsp:cNvPr id="0" name=""/>
        <dsp:cNvSpPr/>
      </dsp:nvSpPr>
      <dsp:spPr>
        <a:xfrm>
          <a:off x="248568" y="185236"/>
          <a:ext cx="451941" cy="45194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B98073-9A16-429B-B3E4-78C87520E3BD}">
      <dsp:nvSpPr>
        <dsp:cNvPr id="0" name=""/>
        <dsp:cNvSpPr/>
      </dsp:nvSpPr>
      <dsp:spPr>
        <a:xfrm>
          <a:off x="864602" y="351"/>
          <a:ext cx="4171647" cy="8217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965" tIns="86965" rIns="86965" bIns="86965" numCol="1" spcCol="1270" rtlCol="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noProof="0" dirty="0">
              <a:solidFill>
                <a:prstClr val="white"/>
              </a:solidFill>
              <a:latin typeface="+mn-lt"/>
              <a:ea typeface="+mn-ea"/>
              <a:cs typeface="+mn-cs"/>
            </a:rPr>
            <a:t>Читательская грамотность</a:t>
          </a:r>
        </a:p>
      </dsp:txBody>
      <dsp:txXfrm>
        <a:off x="864602" y="351"/>
        <a:ext cx="4171647" cy="821712"/>
      </dsp:txXfrm>
    </dsp:sp>
    <dsp:sp modelId="{92FAFA61-277F-4763-B110-7FC285F8CB15}">
      <dsp:nvSpPr>
        <dsp:cNvPr id="0" name=""/>
        <dsp:cNvSpPr/>
      </dsp:nvSpPr>
      <dsp:spPr>
        <a:xfrm>
          <a:off x="0" y="1135966"/>
          <a:ext cx="5120725" cy="60476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300A1D-434B-4C4E-8590-BFF398413919}">
      <dsp:nvSpPr>
        <dsp:cNvPr id="0" name=""/>
        <dsp:cNvSpPr/>
      </dsp:nvSpPr>
      <dsp:spPr>
        <a:xfrm>
          <a:off x="248568" y="1212377"/>
          <a:ext cx="451941" cy="45194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C0F7C3-813F-464E-916E-F80DAAA07ACD}">
      <dsp:nvSpPr>
        <dsp:cNvPr id="0" name=""/>
        <dsp:cNvSpPr/>
      </dsp:nvSpPr>
      <dsp:spPr>
        <a:xfrm>
          <a:off x="864602" y="1027491"/>
          <a:ext cx="4171647" cy="8217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965" tIns="86965" rIns="86965" bIns="86965" numCol="1" spcCol="1270" rtlCol="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noProof="0" dirty="0">
              <a:solidFill>
                <a:schemeClr val="tx1"/>
              </a:solidFill>
            </a:rPr>
            <a:t>Математическая грамотность</a:t>
          </a:r>
        </a:p>
      </dsp:txBody>
      <dsp:txXfrm>
        <a:off x="864602" y="1027491"/>
        <a:ext cx="4171647" cy="821712"/>
      </dsp:txXfrm>
    </dsp:sp>
    <dsp:sp modelId="{076138F6-ECA1-482E-996E-9880FB31D2B3}">
      <dsp:nvSpPr>
        <dsp:cNvPr id="0" name=""/>
        <dsp:cNvSpPr/>
      </dsp:nvSpPr>
      <dsp:spPr>
        <a:xfrm>
          <a:off x="0" y="2170288"/>
          <a:ext cx="5120725" cy="59040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A6A1BF-2EAD-4602-81E6-9CC50C37F6AE}">
      <dsp:nvSpPr>
        <dsp:cNvPr id="0" name=""/>
        <dsp:cNvSpPr/>
      </dsp:nvSpPr>
      <dsp:spPr>
        <a:xfrm>
          <a:off x="248568" y="2239517"/>
          <a:ext cx="451941" cy="45194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DE4884-2B85-4A48-9870-BA341962788C}">
      <dsp:nvSpPr>
        <dsp:cNvPr id="0" name=""/>
        <dsp:cNvSpPr/>
      </dsp:nvSpPr>
      <dsp:spPr>
        <a:xfrm>
          <a:off x="864602" y="2054632"/>
          <a:ext cx="4171647" cy="8217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965" tIns="86965" rIns="86965" bIns="86965" numCol="1" spcCol="1270" rtlCol="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kern="1200" noProof="0" dirty="0">
              <a:solidFill>
                <a:schemeClr val="tx1"/>
              </a:solidFill>
            </a:rPr>
            <a:t>Естественнонаучная грамотность</a:t>
          </a:r>
        </a:p>
      </dsp:txBody>
      <dsp:txXfrm>
        <a:off x="864602" y="2054632"/>
        <a:ext cx="4171647" cy="8217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892848-80A0-4ACF-99D0-F4B6FC6F81D8}">
      <dsp:nvSpPr>
        <dsp:cNvPr id="0" name=""/>
        <dsp:cNvSpPr/>
      </dsp:nvSpPr>
      <dsp:spPr>
        <a:xfrm>
          <a:off x="0" y="3813"/>
          <a:ext cx="2539081" cy="208113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rtlCol="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noProof="0" dirty="0"/>
            <a:t>Сочетание классического и цифрового оборудования</a:t>
          </a:r>
        </a:p>
      </dsp:txBody>
      <dsp:txXfrm>
        <a:off x="60954" y="64767"/>
        <a:ext cx="2417173" cy="1959222"/>
      </dsp:txXfrm>
    </dsp:sp>
    <dsp:sp modelId="{62D60E26-8459-4175-A7FE-678A3AE2CD66}">
      <dsp:nvSpPr>
        <dsp:cNvPr id="0" name=""/>
        <dsp:cNvSpPr/>
      </dsp:nvSpPr>
      <dsp:spPr>
        <a:xfrm>
          <a:off x="4036261" y="5488"/>
          <a:ext cx="2758573" cy="207945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rtlCol="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noProof="0" dirty="0"/>
            <a:t>Ф</a:t>
          </a:r>
          <a:r>
            <a:rPr lang="ru-RU" sz="1800" b="0" kern="1200" noProof="0" dirty="0"/>
            <a:t>орм</a:t>
          </a:r>
          <a:r>
            <a:rPr lang="ru-RU" sz="1800" kern="1200" noProof="0" dirty="0"/>
            <a:t>ирование умения самостоятельного исследования</a:t>
          </a:r>
        </a:p>
      </dsp:txBody>
      <dsp:txXfrm>
        <a:off x="4097166" y="66393"/>
        <a:ext cx="2636763" cy="1957645"/>
      </dsp:txXfrm>
    </dsp:sp>
    <dsp:sp modelId="{DC68E120-BA63-400C-B1ED-4D52C1E309EC}">
      <dsp:nvSpPr>
        <dsp:cNvPr id="0" name=""/>
        <dsp:cNvSpPr/>
      </dsp:nvSpPr>
      <dsp:spPr>
        <a:xfrm>
          <a:off x="7924935" y="1088"/>
          <a:ext cx="2718115" cy="208385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rtlCol="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noProof="0" dirty="0"/>
            <a:t>Эксперимент на уроке, вне урока, дома</a:t>
          </a:r>
        </a:p>
      </dsp:txBody>
      <dsp:txXfrm>
        <a:off x="7985969" y="62122"/>
        <a:ext cx="2596047" cy="19617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3CFA26-5783-472C-AEA4-7474BCE7ED76}">
      <dsp:nvSpPr>
        <dsp:cNvPr id="0" name=""/>
        <dsp:cNvSpPr/>
      </dsp:nvSpPr>
      <dsp:spPr>
        <a:xfrm>
          <a:off x="0" y="75185"/>
          <a:ext cx="5971192" cy="93303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244F91-F78D-44B7-A3EF-985F7CA01A3E}">
      <dsp:nvSpPr>
        <dsp:cNvPr id="0" name=""/>
        <dsp:cNvSpPr/>
      </dsp:nvSpPr>
      <dsp:spPr>
        <a:xfrm>
          <a:off x="355495" y="264920"/>
          <a:ext cx="646355" cy="64635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B98073-9A16-429B-B3E4-78C87520E3BD}">
      <dsp:nvSpPr>
        <dsp:cNvPr id="0" name=""/>
        <dsp:cNvSpPr/>
      </dsp:nvSpPr>
      <dsp:spPr>
        <a:xfrm>
          <a:off x="1263916" y="502"/>
          <a:ext cx="4613845" cy="1175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375" tIns="124375" rIns="124375" bIns="124375" numCol="1" spcCol="1270" rtlCol="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noProof="0" dirty="0">
              <a:solidFill>
                <a:prstClr val="white"/>
              </a:solidFill>
              <a:latin typeface="+mn-lt"/>
              <a:ea typeface="+mn-ea"/>
              <a:cs typeface="+mn-cs"/>
            </a:rPr>
            <a:t>Точность измерений</a:t>
          </a:r>
        </a:p>
      </dsp:txBody>
      <dsp:txXfrm>
        <a:off x="1263916" y="502"/>
        <a:ext cx="4613845" cy="1175192"/>
      </dsp:txXfrm>
    </dsp:sp>
    <dsp:sp modelId="{92FAFA61-277F-4763-B110-7FC285F8CB15}">
      <dsp:nvSpPr>
        <dsp:cNvPr id="0" name=""/>
        <dsp:cNvSpPr/>
      </dsp:nvSpPr>
      <dsp:spPr>
        <a:xfrm>
          <a:off x="0" y="1624629"/>
          <a:ext cx="5971192" cy="86491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300A1D-434B-4C4E-8590-BFF398413919}">
      <dsp:nvSpPr>
        <dsp:cNvPr id="0" name=""/>
        <dsp:cNvSpPr/>
      </dsp:nvSpPr>
      <dsp:spPr>
        <a:xfrm>
          <a:off x="355495" y="1733910"/>
          <a:ext cx="646355" cy="64635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C0F7C3-813F-464E-916E-F80DAAA07ACD}">
      <dsp:nvSpPr>
        <dsp:cNvPr id="0" name=""/>
        <dsp:cNvSpPr/>
      </dsp:nvSpPr>
      <dsp:spPr>
        <a:xfrm>
          <a:off x="1263916" y="1469492"/>
          <a:ext cx="4613845" cy="1175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375" tIns="124375" rIns="124375" bIns="124375" numCol="1" spcCol="1270" rtlCol="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noProof="0" dirty="0">
              <a:solidFill>
                <a:schemeClr val="tx1"/>
              </a:solidFill>
            </a:rPr>
            <a:t>Конструирование, моделирование</a:t>
          </a:r>
        </a:p>
      </dsp:txBody>
      <dsp:txXfrm>
        <a:off x="1263916" y="1469492"/>
        <a:ext cx="4613845" cy="1175192"/>
      </dsp:txXfrm>
    </dsp:sp>
    <dsp:sp modelId="{076138F6-ECA1-482E-996E-9880FB31D2B3}">
      <dsp:nvSpPr>
        <dsp:cNvPr id="0" name=""/>
        <dsp:cNvSpPr/>
      </dsp:nvSpPr>
      <dsp:spPr>
        <a:xfrm>
          <a:off x="0" y="3103890"/>
          <a:ext cx="5971192" cy="84437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A6A1BF-2EAD-4602-81E6-9CC50C37F6AE}">
      <dsp:nvSpPr>
        <dsp:cNvPr id="0" name=""/>
        <dsp:cNvSpPr/>
      </dsp:nvSpPr>
      <dsp:spPr>
        <a:xfrm>
          <a:off x="355495" y="3202900"/>
          <a:ext cx="646355" cy="64635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DE4884-2B85-4A48-9870-BA341962788C}">
      <dsp:nvSpPr>
        <dsp:cNvPr id="0" name=""/>
        <dsp:cNvSpPr/>
      </dsp:nvSpPr>
      <dsp:spPr>
        <a:xfrm>
          <a:off x="1263916" y="2938482"/>
          <a:ext cx="4613845" cy="1175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375" tIns="124375" rIns="124375" bIns="124375" numCol="1" spcCol="1270" rtlCol="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kern="1200" noProof="0" dirty="0">
              <a:solidFill>
                <a:schemeClr val="tx1"/>
              </a:solidFill>
            </a:rPr>
            <a:t>Информационные технологии</a:t>
          </a:r>
        </a:p>
      </dsp:txBody>
      <dsp:txXfrm>
        <a:off x="1263916" y="2938482"/>
        <a:ext cx="4613845" cy="117519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887732BA-FD79-4293-9166-CE92219A2F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CC72961-AE7A-4CA3-B36C-A7658E84B12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562589-9C77-43C9-B8E3-1F984BB96071}" type="datetime1">
              <a:rPr lang="ru-RU" smtClean="0"/>
              <a:t>18.02.2022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1D77C49-2DC1-48E9-8724-A5E73F5E568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BD5F79-A572-4927-9862-1AE0DC47C7B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95ED9C-3110-43B1-8E9C-7B5F6033CB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4125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F43DBD-EC87-4246-96B7-D3976C972DD6}" type="datetime1">
              <a:rPr lang="ru-RU" smtClean="0"/>
              <a:pPr/>
              <a:t>18.02.2022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3E135A-D861-4CA7-AB47-58660F98634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297153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E135A-D861-4CA7-AB47-58660F98634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517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3E135A-D861-4CA7-AB47-58660F98634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843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E135A-D861-4CA7-AB47-58660F98634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066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E135A-D861-4CA7-AB47-58660F98634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007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E135A-D861-4CA7-AB47-58660F98634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183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E135A-D861-4CA7-AB47-58660F98634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474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E135A-D861-4CA7-AB47-58660F986342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037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rtlCol="0"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7D3DEF-1C25-4F01-AC93-ADFEC30ACB09}" type="datetime1">
              <a:rPr lang="ru-RU" noProof="0" smtClean="0"/>
              <a:t>18.02.2022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/>
              <a:t>‹#›</a:t>
            </a:fld>
            <a:endParaRPr lang="ru-RU" noProof="0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 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 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 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 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ый 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7" name="Рисунок 2"/>
          <p:cNvSpPr>
            <a:spLocks noGrp="1" noChangeAspect="1"/>
          </p:cNvSpPr>
          <p:nvPr>
            <p:ph type="pic" idx="13" hasCustomPrompt="1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16" name="Текст 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rtlCol="0"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6327165-00A0-40B8-B7C7-4F7B22E3F4CD}" type="datetime1">
              <a:rPr lang="ru-RU" noProof="0" smtClean="0"/>
              <a:t>18.02.2022</a:t>
            </a:fld>
            <a:endParaRPr lang="ru-RU" noProof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rtlCol="0" anchor="ctr">
            <a:normAutofit/>
          </a:bodyPr>
          <a:lstStyle>
            <a:lvl1pPr algn="l">
              <a:defRPr sz="3200" b="0" cap="all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248F18C-3430-4E19-B73A-80EC8D47C117}" type="datetime1">
              <a:rPr lang="ru-RU" noProof="0" smtClean="0"/>
              <a:t>18.02.2022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rtlCol="0"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0" name="Текст 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rtlCol="0"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7DAB31A-A78E-4737-8C28-5A28904F5ECA}" type="datetime1">
              <a:rPr lang="ru-RU" noProof="0" smtClean="0"/>
              <a:t>18.02.2022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4" name="Надпись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rtl="0"/>
            <a:r>
              <a:rPr lang="ru-RU" sz="8000" noProof="0">
                <a:solidFill>
                  <a:schemeClr val="tx1"/>
                </a:solidFill>
                <a:effectLst/>
              </a:rPr>
              <a:t>«</a:t>
            </a:r>
          </a:p>
        </p:txBody>
      </p:sp>
      <p:sp>
        <p:nvSpPr>
          <p:cNvPr id="15" name="Надпись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 rtl="0"/>
            <a:r>
              <a:rPr lang="ru-RU" sz="8000" noProof="0">
                <a:solidFill>
                  <a:schemeClr val="tx1"/>
                </a:solidFill>
                <a:effectLst/>
              </a:rPr>
              <a:t>»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rtlCol="0" anchor="b">
            <a:normAutofit/>
          </a:bodyPr>
          <a:lstStyle>
            <a:lvl1pPr algn="l">
              <a:defRPr sz="3200" b="0" cap="all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7578594-5876-424E-8C24-33A7CACB8897}" type="datetime1">
              <a:rPr lang="ru-RU" noProof="0" smtClean="0"/>
              <a:t>18.02.2022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 с цита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rtlCol="0"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0" name="Текст 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 rtl="0"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76B8C76-E49D-4149-97A3-F6B41A518336}" type="datetime1">
              <a:rPr lang="ru-RU" noProof="0" smtClean="0"/>
              <a:t>18.02.2022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1" name="Надпись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rtl="0"/>
            <a:r>
              <a:rPr lang="ru-RU" sz="8000" noProof="0">
                <a:solidFill>
                  <a:schemeClr val="tx1"/>
                </a:solidFill>
                <a:effectLst/>
              </a:rPr>
              <a:t>«</a:t>
            </a:r>
          </a:p>
        </p:txBody>
      </p:sp>
      <p:sp>
        <p:nvSpPr>
          <p:cNvPr id="12" name="Надпись 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 rtl="0"/>
            <a:r>
              <a:rPr lang="ru-RU" sz="8000" noProof="0">
                <a:solidFill>
                  <a:schemeClr val="tx1"/>
                </a:solidFill>
                <a:effectLst/>
              </a:rPr>
              <a:t>»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 rtl="0"/>
            <a:r>
              <a:rPr lang="ru-RU" noProof="0"/>
              <a:t>Образец заголовка</a:t>
            </a:r>
          </a:p>
        </p:txBody>
      </p:sp>
      <p:sp>
        <p:nvSpPr>
          <p:cNvPr id="10" name="Текст 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 rtl="0"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AF24CC4-47F8-407A-8F27-C7B988749C9B}" type="datetime1">
              <a:rPr lang="ru-RU" noProof="0" smtClean="0"/>
              <a:t>18.02.2022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D211429-F012-4D04-A8BE-EFFF783DD1DE}" type="datetime1">
              <a:rPr lang="ru-RU" noProof="0" smtClean="0"/>
              <a:t>18.02.2022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rtlCol="0" anchor="t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F1B82CB-C98A-4164-BB76-142385A1F633}" type="datetime1">
              <a:rPr lang="ru-RU" noProof="0" smtClean="0"/>
              <a:t>18.02.2022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/>
        <p:txBody>
          <a:bodyPr rtlCol="0" anchor="ctr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0766CDE-F428-428C-9EB4-219B0A061A50}" type="datetime1">
              <a:rPr lang="ru-RU" noProof="0" smtClean="0"/>
              <a:t>18.02.2022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rtlCol="0" anchor="b">
            <a:normAutofit/>
          </a:bodyPr>
          <a:lstStyle>
            <a:lvl1pPr algn="l">
              <a:defRPr sz="3600" b="0" cap="all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0078A1C-C315-47C2-92D9-AA670EF1F0EF}" type="datetime1">
              <a:rPr lang="ru-RU" noProof="0" smtClean="0"/>
              <a:t>18.02.2022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 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A8567DE-B30C-4D31-B422-2D88B7B4D5A7}" type="datetime1">
              <a:rPr lang="ru-RU" noProof="0" smtClean="0"/>
              <a:t>18.02.2022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rtlCol="0" anchor="t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 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Объект 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rtlCol="0" anchor="t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32B7879-91BA-4412-BA42-9A56B6976849}" type="datetime1">
              <a:rPr lang="ru-RU" noProof="0" smtClean="0"/>
              <a:t>18.02.2022</a:t>
            </a:fld>
            <a:endParaRPr lang="ru-RU" noProof="0"/>
          </a:p>
        </p:txBody>
      </p:sp>
      <p:sp>
        <p:nvSpPr>
          <p:cNvPr id="8" name="Нижний колонтитул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41E44A3-9D7A-433D-B983-552F873849A2}" type="datetime1">
              <a:rPr lang="ru-RU" noProof="0" smtClean="0"/>
              <a:t>18.02.2022</a:t>
            </a:fld>
            <a:endParaRPr lang="ru-RU" noProof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A41C06-477C-4C70-8A18-DDB8ACA0B624}" type="datetime1">
              <a:rPr lang="ru-RU" noProof="0" smtClean="0"/>
              <a:t>18.02.2022</a:t>
            </a:fld>
            <a:endParaRPr lang="ru-RU" noProof="0"/>
          </a:p>
        </p:txBody>
      </p:sp>
      <p:sp>
        <p:nvSpPr>
          <p:cNvPr id="3" name="Нижний колонтитул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rtlCol="0" anchor="ctr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rtlCol="0"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77465B7-B128-42AB-855A-09921B329926}" type="datetime1">
              <a:rPr lang="ru-RU" noProof="0" smtClean="0"/>
              <a:t>18.02.2022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rtlCol="0" anchor="b">
            <a:normAutofit/>
          </a:bodyPr>
          <a:lstStyle>
            <a:lvl1pPr algn="l">
              <a:defRPr sz="2800" b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4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rtlCol="0"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2934BAB-1110-4A6E-9F4C-2592B85CEFCB}" type="datetime1">
              <a:rPr lang="ru-RU" noProof="0" smtClean="0"/>
              <a:t>18.02.2022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 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 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0"/>
            <a:fld id="{4430EE06-7E41-4C20-BC06-52483DA8DA5C}" type="datetime1">
              <a:rPr lang="ru-RU" noProof="0" smtClean="0"/>
              <a:t>18.02.2022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0"/>
            <a:fld id="{D57F1E4F-1CFF-5643-939E-217C01CDF56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2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3.png"/><Relationship Id="rId4" Type="http://schemas.openxmlformats.org/officeDocument/2006/relationships/diagramData" Target="../diagrams/data1.xml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23.sv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3.png"/><Relationship Id="rId10" Type="http://schemas.openxmlformats.org/officeDocument/2006/relationships/image" Target="../media/image22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21.sv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27.pn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32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2.jp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10" Type="http://schemas.openxmlformats.org/officeDocument/2006/relationships/image" Target="../media/image33.jpeg"/><Relationship Id="rId4" Type="http://schemas.openxmlformats.org/officeDocument/2006/relationships/diagramData" Target="../diagrams/data4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" name="Прямоугольник 65">
            <a:extLst>
              <a:ext uri="{FF2B5EF4-FFF2-40B4-BE49-F238E27FC236}">
                <a16:creationId xmlns:a16="http://schemas.microsoft.com/office/drawing/2014/main" id="{C5BDD1EA-D8C1-45AF-9F0A-14A2A137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6BA91D-915C-49E9-BA6D-FB9B677AC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93642" y="1871654"/>
            <a:ext cx="4487840" cy="2498950"/>
          </a:xfrm>
        </p:spPr>
        <p:txBody>
          <a:bodyPr rtlCol="0">
            <a:noAutofit/>
          </a:bodyPr>
          <a:lstStyle/>
          <a:p>
            <a:pPr algn="just" rtl="0"/>
            <a:r>
              <a:rPr lang="ru-RU" sz="2400" dirty="0"/>
              <a:t>Формирование функциональной грамотности обучающихся посредством использования цифровых лабораторий</a:t>
            </a:r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id="{B5DB1A8A-4EF6-4157-8A00-84AEDB0883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32709" y="4770304"/>
            <a:ext cx="4487840" cy="971860"/>
          </a:xfrm>
        </p:spPr>
        <p:txBody>
          <a:bodyPr rtlCol="0">
            <a:normAutofit/>
          </a:bodyPr>
          <a:lstStyle/>
          <a:p>
            <a:pPr rtl="0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Методист ЦННПМ</a:t>
            </a:r>
          </a:p>
          <a:p>
            <a:pPr rtl="0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Зайцева Татьяна Анатольевна</a:t>
            </a:r>
          </a:p>
        </p:txBody>
      </p:sp>
      <p:sp>
        <p:nvSpPr>
          <p:cNvPr id="68" name="Прямоугольник с двумя усеченными противолежащими углами 6">
            <a:extLst>
              <a:ext uri="{FF2B5EF4-FFF2-40B4-BE49-F238E27FC236}">
                <a16:creationId xmlns:a16="http://schemas.microsoft.com/office/drawing/2014/main" id="{14354E08-0068-48D7-A8AD-84C7B1CF5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pic>
        <p:nvPicPr>
          <p:cNvPr id="5" name="Рисунок 4" descr="Учащийся, пишущий за столом">
            <a:extLst>
              <a:ext uri="{FF2B5EF4-FFF2-40B4-BE49-F238E27FC236}">
                <a16:creationId xmlns:a16="http://schemas.microsoft.com/office/drawing/2014/main" id="{DB01D247-521D-46B2-B29A-935ED000F0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25" r="476" b="1"/>
          <a:stretch/>
        </p:blipFill>
        <p:spPr>
          <a:xfrm>
            <a:off x="799072" y="825231"/>
            <a:ext cx="6245352" cy="4956048"/>
          </a:xfrm>
          <a:custGeom>
            <a:avLst/>
            <a:gdLst>
              <a:gd name="connsiteX0" fmla="*/ 534609 w 6245352"/>
              <a:gd name="connsiteY0" fmla="*/ 0 h 4956048"/>
              <a:gd name="connsiteX1" fmla="*/ 6245352 w 6245352"/>
              <a:gd name="connsiteY1" fmla="*/ 0 h 4956048"/>
              <a:gd name="connsiteX2" fmla="*/ 6245352 w 6245352"/>
              <a:gd name="connsiteY2" fmla="*/ 4421439 h 4956048"/>
              <a:gd name="connsiteX3" fmla="*/ 5710743 w 6245352"/>
              <a:gd name="connsiteY3" fmla="*/ 4956048 h 4956048"/>
              <a:gd name="connsiteX4" fmla="*/ 0 w 6245352"/>
              <a:gd name="connsiteY4" fmla="*/ 4956048 h 4956048"/>
              <a:gd name="connsiteX5" fmla="*/ 0 w 6245352"/>
              <a:gd name="connsiteY5" fmla="*/ 534609 h 495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grpSp>
        <p:nvGrpSpPr>
          <p:cNvPr id="70" name="Группа 69">
            <a:extLst>
              <a:ext uri="{FF2B5EF4-FFF2-40B4-BE49-F238E27FC236}">
                <a16:creationId xmlns:a16="http://schemas.microsoft.com/office/drawing/2014/main" id="{A779F34F-2960-4B81-BA08-445B6F6A0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71" name="Прямая соединительная линия 70">
              <a:extLst>
                <a:ext uri="{FF2B5EF4-FFF2-40B4-BE49-F238E27FC236}">
                  <a16:creationId xmlns:a16="http://schemas.microsoft.com/office/drawing/2014/main" id="{10A57ACC-416F-4A5D-B7F7-DDA9886A3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Прямая соединительная линия 71">
              <a:extLst>
                <a:ext uri="{FF2B5EF4-FFF2-40B4-BE49-F238E27FC236}">
                  <a16:creationId xmlns:a16="http://schemas.microsoft.com/office/drawing/2014/main" id="{26522B4F-50C4-4FCE-8AE2-3789D63ED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>
              <a:extLst>
                <a:ext uri="{FF2B5EF4-FFF2-40B4-BE49-F238E27FC236}">
                  <a16:creationId xmlns:a16="http://schemas.microsoft.com/office/drawing/2014/main" id="{2C3978FC-B5D1-42BE-B086-BC2A733D58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Прямая соединительная линия 73">
              <a:extLst>
                <a:ext uri="{FF2B5EF4-FFF2-40B4-BE49-F238E27FC236}">
                  <a16:creationId xmlns:a16="http://schemas.microsoft.com/office/drawing/2014/main" id="{ACED99F1-340D-4970-8E66-3B28E92711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Прямая соединительная линия 74">
              <a:extLst>
                <a:ext uri="{FF2B5EF4-FFF2-40B4-BE49-F238E27FC236}">
                  <a16:creationId xmlns:a16="http://schemas.microsoft.com/office/drawing/2014/main" id="{50A54E39-63C0-4847-A766-C6B74FEB48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4885454-C365-4A1D-9EE4-D2BF15E5800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62550" y="473128"/>
            <a:ext cx="2540109" cy="234496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7EF3533-F1F6-4F56-96F8-157D6BA1BA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0901" y="16390"/>
            <a:ext cx="1963114" cy="73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818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4189B4-EDCD-4F25-B511-C0E88A800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4083" y="172712"/>
            <a:ext cx="6333689" cy="88371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ЦИФРОВЫЕ ЛАБОРАТОРИИ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52CC33-2397-42AF-B289-81EC1D36D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0901" y="16390"/>
            <a:ext cx="1963114" cy="730545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859EAE63-E1CF-46AB-A9D0-1EDDF3F22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09" y="3877733"/>
            <a:ext cx="4243790" cy="287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3B87EE7-F836-415D-A514-8CC7AF48E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311" y="746544"/>
            <a:ext cx="2508300" cy="3273457"/>
          </a:xfrm>
          <a:prstGeom prst="rect">
            <a:avLst/>
          </a:prstGeom>
        </p:spPr>
      </p:pic>
      <p:pic>
        <p:nvPicPr>
          <p:cNvPr id="7" name="Объект 5">
            <a:extLst>
              <a:ext uri="{FF2B5EF4-FFF2-40B4-BE49-F238E27FC236}">
                <a16:creationId xmlns:a16="http://schemas.microsoft.com/office/drawing/2014/main" id="{CAF1B7D2-B081-47B5-AF27-D672B9BD18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4690" y="3429000"/>
            <a:ext cx="4102963" cy="335905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4F9275-7EC4-41A6-97E3-B1963E95E1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6533" y="746544"/>
            <a:ext cx="3819021" cy="291105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AF0599-1FF9-41FC-9524-962B078937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5307" y="1108659"/>
            <a:ext cx="4102964" cy="31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67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11FD5A-3553-4215-BB75-9B6E9144D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2279" y="274739"/>
            <a:ext cx="10830187" cy="656439"/>
          </a:xfrm>
        </p:spPr>
        <p:txBody>
          <a:bodyPr>
            <a:noAutofit/>
          </a:bodyPr>
          <a:lstStyle/>
          <a:p>
            <a:pPr algn="ctr"/>
            <a:r>
              <a:rPr lang="ru-RU" sz="2800" dirty="0"/>
              <a:t>Цифровая лаборатория – Автоматизация процессов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CDC2F2-FABF-4D15-89EA-6C0D9B06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0901" y="16390"/>
            <a:ext cx="1963114" cy="730545"/>
          </a:xfrm>
          <a:prstGeom prst="rect">
            <a:avLst/>
          </a:prstGeom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924AED91-6C62-46FC-B551-1777B5E89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84" y="1038022"/>
            <a:ext cx="6777699" cy="381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4C8D9693-4C01-4DF1-80A6-A67F268F6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225" y="3028427"/>
            <a:ext cx="6457771" cy="363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665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CC9E7E-C8DB-4D73-80B6-C5D35AD7F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351" y="134224"/>
            <a:ext cx="6471597" cy="97039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rtl="0"/>
            <a:r>
              <a:rPr lang="ru-RU" sz="2800" dirty="0"/>
              <a:t>ЭКСПЕРИМЕНТ С ИСПОЛЬЗОВАНИЕМ ЦИФРОВОЙ ЛАБОРАТОРИИ ПРЕДПОЛАГАЕТ:</a:t>
            </a:r>
          </a:p>
        </p:txBody>
      </p:sp>
      <p:graphicFrame>
        <p:nvGraphicFramePr>
          <p:cNvPr id="9" name="Объект 8" descr="Схема">
            <a:extLst>
              <a:ext uri="{FF2B5EF4-FFF2-40B4-BE49-F238E27FC236}">
                <a16:creationId xmlns:a16="http://schemas.microsoft.com/office/drawing/2014/main" id="{8EDEA472-192B-4242-9F8A-CF2C98BFB3C7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231354" y="2854437"/>
          <a:ext cx="7557571" cy="2647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FF67DA25-5270-4104-B57B-BB580C947F0F}"/>
              </a:ext>
            </a:extLst>
          </p:cNvPr>
          <p:cNvSpPr/>
          <p:nvPr/>
        </p:nvSpPr>
        <p:spPr>
          <a:xfrm>
            <a:off x="210303" y="1380660"/>
            <a:ext cx="6492647" cy="816240"/>
          </a:xfrm>
          <a:prstGeom prst="roundRect">
            <a:avLst>
              <a:gd name="adj" fmla="val 10000"/>
            </a:avLst>
          </a:prstGeom>
        </p:spPr>
        <p:style>
          <a:lnRef idx="0">
            <a:schemeClr val="lt2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400" dirty="0">
                <a:ea typeface="Times New Roman" panose="02020603050405020304" pitchFamily="18" charset="0"/>
                <a:cs typeface="Calibri" panose="020F0502020204030204" pitchFamily="34" charset="0"/>
              </a:rPr>
              <a:t>1)У</a:t>
            </a:r>
            <a:r>
              <a:rPr lang="ru-RU" sz="24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мение поставить работу</a:t>
            </a:r>
            <a:endParaRPr lang="ru-RU" sz="2400" dirty="0">
              <a:cs typeface="Calibri" panose="020F0502020204030204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5BC49031-1F22-45E1-A439-7601FCE40F3D}"/>
              </a:ext>
            </a:extLst>
          </p:cNvPr>
          <p:cNvSpPr/>
          <p:nvPr/>
        </p:nvSpPr>
        <p:spPr>
          <a:xfrm>
            <a:off x="203135" y="2540428"/>
            <a:ext cx="6499816" cy="914805"/>
          </a:xfrm>
          <a:prstGeom prst="roundRect">
            <a:avLst>
              <a:gd name="adj" fmla="val 10000"/>
            </a:avLst>
          </a:prstGeom>
        </p:spPr>
        <p:style>
          <a:lnRef idx="0">
            <a:schemeClr val="lt2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ru-RU" dirty="0"/>
          </a:p>
          <a:p>
            <a:r>
              <a:rPr lang="ru-RU" sz="2400" dirty="0">
                <a:ea typeface="Times New Roman" panose="02020603050405020304" pitchFamily="18" charset="0"/>
              </a:rPr>
              <a:t>2)П</a:t>
            </a:r>
            <a:r>
              <a:rPr lang="ru-RU" sz="2400" dirty="0">
                <a:effectLst/>
                <a:ea typeface="Times New Roman" panose="02020603050405020304" pitchFamily="18" charset="0"/>
              </a:rPr>
              <a:t>олучить данные</a:t>
            </a:r>
            <a:endParaRPr lang="ru-RU" sz="2400" dirty="0"/>
          </a:p>
          <a:p>
            <a:pPr algn="ctr"/>
            <a:endParaRPr lang="ru-RU" dirty="0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0789212B-4740-4892-B24D-1A57BB9F074D}"/>
              </a:ext>
            </a:extLst>
          </p:cNvPr>
          <p:cNvSpPr/>
          <p:nvPr/>
        </p:nvSpPr>
        <p:spPr>
          <a:xfrm rot="10800000" flipV="1">
            <a:off x="231351" y="3769242"/>
            <a:ext cx="6471597" cy="965570"/>
          </a:xfrm>
          <a:prstGeom prst="roundRect">
            <a:avLst>
              <a:gd name="adj" fmla="val 10000"/>
            </a:avLst>
          </a:prstGeom>
        </p:spPr>
        <p:style>
          <a:lnRef idx="0">
            <a:schemeClr val="lt2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r>
              <a:rPr lang="ru-RU" sz="2400" dirty="0"/>
              <a:t>3) Сопоставить табличную и графическую информацию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4A089B93-93C6-47C8-9974-DB2B1ECE13E5}"/>
              </a:ext>
            </a:extLst>
          </p:cNvPr>
          <p:cNvSpPr/>
          <p:nvPr/>
        </p:nvSpPr>
        <p:spPr>
          <a:xfrm rot="10800000" flipV="1">
            <a:off x="203132" y="5078341"/>
            <a:ext cx="6499815" cy="1003541"/>
          </a:xfrm>
          <a:prstGeom prst="roundRect">
            <a:avLst>
              <a:gd name="adj" fmla="val 10000"/>
            </a:avLst>
          </a:prstGeom>
        </p:spPr>
        <p:style>
          <a:lnRef idx="0">
            <a:schemeClr val="lt2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r>
              <a:rPr lang="ru-RU" sz="2400" dirty="0"/>
              <a:t>4) Сделать вывод из наблюдений и измерений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381B45-FF96-4DF4-88A8-6C98696A7A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2194" y="685800"/>
            <a:ext cx="5322073" cy="568113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99AB468-8ED6-4FB4-8C4E-1B8CB7C8EB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00901" y="16390"/>
            <a:ext cx="1963114" cy="73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912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8" name="Прямоугольник 87">
            <a:extLst>
              <a:ext uri="{FF2B5EF4-FFF2-40B4-BE49-F238E27FC236}">
                <a16:creationId xmlns:a16="http://schemas.microsoft.com/office/drawing/2014/main" id="{58A973E8-C2D4-4C81-8ADE-C5C021A615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id="{B5DB1A8A-4EF6-4157-8A00-84AEDB0883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8815" y="5826261"/>
            <a:ext cx="9623477" cy="644914"/>
          </a:xfrm>
        </p:spPr>
        <p:txBody>
          <a:bodyPr rtlCol="0">
            <a:normAutofit fontScale="92500" lnSpcReduction="20000"/>
          </a:bodyPr>
          <a:lstStyle/>
          <a:p>
            <a:pPr algn="ctr" rtl="0"/>
            <a:r>
              <a:rPr kumimoji="0" lang="ru-RU" sz="48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Спасибо за внимание!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90" name="Группа 89">
            <a:extLst>
              <a:ext uri="{FF2B5EF4-FFF2-40B4-BE49-F238E27FC236}">
                <a16:creationId xmlns:a16="http://schemas.microsoft.com/office/drawing/2014/main" id="{A08E251A-5371-4E82-A0F3-2CA0C15AB0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91" name="Прямая соединительная линия 90">
              <a:extLst>
                <a:ext uri="{FF2B5EF4-FFF2-40B4-BE49-F238E27FC236}">
                  <a16:creationId xmlns:a16="http://schemas.microsoft.com/office/drawing/2014/main" id="{D31AC21F-237B-4CA8-BC96-29F3607FA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Прямая соединительная линия 91">
              <a:extLst>
                <a:ext uri="{FF2B5EF4-FFF2-40B4-BE49-F238E27FC236}">
                  <a16:creationId xmlns:a16="http://schemas.microsoft.com/office/drawing/2014/main" id="{9959094C-A1B3-4AD4-9AAE-0FCDDD798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Прямая соединительная линия 92">
              <a:extLst>
                <a:ext uri="{FF2B5EF4-FFF2-40B4-BE49-F238E27FC236}">
                  <a16:creationId xmlns:a16="http://schemas.microsoft.com/office/drawing/2014/main" id="{D5EC0EFA-8A7F-4299-A623-3EE741461B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Прямая соединительная линия 93">
              <a:extLst>
                <a:ext uri="{FF2B5EF4-FFF2-40B4-BE49-F238E27FC236}">
                  <a16:creationId xmlns:a16="http://schemas.microsoft.com/office/drawing/2014/main" id="{965D7216-F9AF-42BE-99AD-1904DEF69C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Прямая соединительная линия 94">
              <a:extLst>
                <a:ext uri="{FF2B5EF4-FFF2-40B4-BE49-F238E27FC236}">
                  <a16:creationId xmlns:a16="http://schemas.microsoft.com/office/drawing/2014/main" id="{CDE3349B-AD7F-48C8-9300-D81D69436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Прямоугольник с двумя усеченными противолежащими углами 12">
            <a:extLst>
              <a:ext uri="{FF2B5EF4-FFF2-40B4-BE49-F238E27FC236}">
                <a16:creationId xmlns:a16="http://schemas.microsoft.com/office/drawing/2014/main" id="{E05CABE9-5E7C-4773-BFCD-24B199FA1A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251" y="690851"/>
            <a:ext cx="9615670" cy="3607302"/>
          </a:xfrm>
          <a:prstGeom prst="snip2DiagRect">
            <a:avLst>
              <a:gd name="adj1" fmla="val 12305"/>
              <a:gd name="adj2" fmla="val 0"/>
            </a:avLst>
          </a:prstGeom>
          <a:solidFill>
            <a:schemeClr val="tx1"/>
          </a:solidFill>
          <a:ln>
            <a:solidFill>
              <a:srgbClr val="FFFFFF">
                <a:alpha val="40000"/>
              </a:srgbClr>
            </a:soli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pic>
        <p:nvPicPr>
          <p:cNvPr id="5" name="Рисунок 4" descr="Девочки, шьющие одежду">
            <a:extLst>
              <a:ext uri="{FF2B5EF4-FFF2-40B4-BE49-F238E27FC236}">
                <a16:creationId xmlns:a16="http://schemas.microsoft.com/office/drawing/2014/main" id="{DB01D247-521D-46B2-B29A-935ED000F0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2" t="33228" r="15083" b="23430"/>
          <a:stretch/>
        </p:blipFill>
        <p:spPr>
          <a:xfrm>
            <a:off x="834934" y="854087"/>
            <a:ext cx="9290304" cy="3280831"/>
          </a:xfrm>
          <a:custGeom>
            <a:avLst/>
            <a:gdLst>
              <a:gd name="connsiteX0" fmla="*/ 402071 w 9290304"/>
              <a:gd name="connsiteY0" fmla="*/ 0 h 3280831"/>
              <a:gd name="connsiteX1" fmla="*/ 9290304 w 9290304"/>
              <a:gd name="connsiteY1" fmla="*/ 0 h 3280831"/>
              <a:gd name="connsiteX2" fmla="*/ 9290304 w 9290304"/>
              <a:gd name="connsiteY2" fmla="*/ 2876895 h 3280831"/>
              <a:gd name="connsiteX3" fmla="*/ 8886368 w 9290304"/>
              <a:gd name="connsiteY3" fmla="*/ 3280831 h 3280831"/>
              <a:gd name="connsiteX4" fmla="*/ 0 w 9290304"/>
              <a:gd name="connsiteY4" fmla="*/ 3280831 h 3280831"/>
              <a:gd name="connsiteX5" fmla="*/ 0 w 9290304"/>
              <a:gd name="connsiteY5" fmla="*/ 402071 h 3280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90304" h="3280831">
                <a:moveTo>
                  <a:pt x="402071" y="0"/>
                </a:moveTo>
                <a:lnTo>
                  <a:pt x="9290304" y="0"/>
                </a:lnTo>
                <a:lnTo>
                  <a:pt x="9290304" y="2876895"/>
                </a:lnTo>
                <a:lnTo>
                  <a:pt x="8886368" y="3280831"/>
                </a:lnTo>
                <a:lnTo>
                  <a:pt x="0" y="3280831"/>
                </a:lnTo>
                <a:lnTo>
                  <a:pt x="0" y="402071"/>
                </a:lnTo>
                <a:close/>
              </a:path>
            </a:pathLst>
          </a:cu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FD9B82-FB1E-4EB1-937B-7DB29BF73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815" y="290588"/>
            <a:ext cx="10172420" cy="541634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EDD991C-26C0-4D97-813E-A9582B7496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0901" y="16390"/>
            <a:ext cx="1963114" cy="73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184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B0B902-E311-42A3-92F7-6D772110C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133" y="272123"/>
            <a:ext cx="6858000" cy="912346"/>
          </a:xfr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tabLst/>
              <a:defRPr/>
            </a:pPr>
            <a:r>
              <a:rPr lang="ru-RU" sz="2400" dirty="0"/>
              <a:t>Актуальность формирования функциональной грамотности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9BF690-21AA-44C6-A4B2-F36E0AB1A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58371" y="2997201"/>
            <a:ext cx="3809696" cy="1396999"/>
          </a:xfrm>
        </p:spPr>
        <p:txBody>
          <a:bodyPr>
            <a:noAutofit/>
          </a:bodyPr>
          <a:lstStyle/>
          <a:p>
            <a:r>
              <a:rPr kumimoji="0" lang="ru-RU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Международная программа по оценке образовательных достижений (оценивается сформированность функциональной грамотности) учащихся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2A9C4D-63AF-478D-B9C3-6C4FAFE3D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4194" y="4436905"/>
            <a:ext cx="3256491" cy="23304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AFDF6E5-106D-403A-95F2-BDEF24CC2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0901" y="16390"/>
            <a:ext cx="1963114" cy="7305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DCAFDBD-EB76-4B43-94D8-83D1B3B01A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46" r="14575"/>
          <a:stretch/>
        </p:blipFill>
        <p:spPr>
          <a:xfrm>
            <a:off x="551179" y="1117601"/>
            <a:ext cx="2148173" cy="17526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23B0A2C-31AA-4D4D-B09C-0519B524F8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79" y="3141455"/>
            <a:ext cx="2176976" cy="11781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117510C-187C-43AD-A5BD-33AA439143A8}"/>
              </a:ext>
            </a:extLst>
          </p:cNvPr>
          <p:cNvSpPr txBox="1"/>
          <p:nvPr/>
        </p:nvSpPr>
        <p:spPr>
          <a:xfrm>
            <a:off x="3158371" y="1430866"/>
            <a:ext cx="36742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None/>
              <a:tabLst/>
              <a:defRPr/>
            </a:pPr>
            <a:r>
              <a:rPr lang="ru-RU" sz="18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 президента РФ В.В.Путина  «О национальных целях развития Российской Федерации на период до 2030 года» от 21.07.2020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474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A2459F-62D6-438B-960F-76EC62979168}"/>
              </a:ext>
            </a:extLst>
          </p:cNvPr>
          <p:cNvSpPr txBox="1"/>
          <p:nvPr/>
        </p:nvSpPr>
        <p:spPr>
          <a:xfrm>
            <a:off x="7611532" y="1482558"/>
            <a:ext cx="40292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Вхождение Российской Федерации в число десяти ведущих стран мира по качеству общего образования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CC935CE-9F7B-4A9A-B8BC-E30F5755294B}"/>
              </a:ext>
            </a:extLst>
          </p:cNvPr>
          <p:cNvSpPr txBox="1"/>
          <p:nvPr/>
        </p:nvSpPr>
        <p:spPr>
          <a:xfrm>
            <a:off x="7488791" y="2967335"/>
            <a:ext cx="40292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способности применять в реальной жизни знания, полученные в школе</a:t>
            </a:r>
            <a:endParaRPr lang="ru-RU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0CD4789-0426-4D1D-87E9-037D0FFCF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315" y="4436904"/>
            <a:ext cx="3031068" cy="233041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22A3DC5-759A-4EF4-9E39-791A9B546B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1188" y="4436905"/>
            <a:ext cx="3124200" cy="233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896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96627CF0-5ED0-4B8A-BC13-C9C054EF67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3" y="246490"/>
            <a:ext cx="10988302" cy="2043486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Функциональная грамотность </a:t>
            </a:r>
            <a:r>
              <a:rPr lang="ru-RU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</a:p>
          <a:p>
            <a:r>
              <a:rPr lang="ru-RU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способность человека вступать в отношения с внешней средой, быстро адаптироваться и функционировать в ней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F367E68-D079-42DF-8D5F-DB3136D39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364971"/>
            <a:ext cx="3975507" cy="324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03F2DF6-BAAB-4A07-94EB-1259B0FD5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0901" y="16390"/>
            <a:ext cx="1963114" cy="730545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7ACCD6D-653A-4A68-8C7D-3B5C1AF05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277" y="2432274"/>
            <a:ext cx="3975507" cy="350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D58898F-4972-4961-9C12-C03C25D90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095" y="1771520"/>
            <a:ext cx="3820420" cy="350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61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 23">
            <a:extLst>
              <a:ext uri="{FF2B5EF4-FFF2-40B4-BE49-F238E27FC236}">
                <a16:creationId xmlns:a16="http://schemas.microsoft.com/office/drawing/2014/main" id="{62CE031E-EE35-4AA7-9784-805093327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118D62D3-5800-4F4A-95BE-C1A2BB8B2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4C9E4F52-5D94-4242-AC69-EE6A23FAB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>
              <a:extLst>
                <a:ext uri="{FF2B5EF4-FFF2-40B4-BE49-F238E27FC236}">
                  <a16:creationId xmlns:a16="http://schemas.microsoft.com/office/drawing/2014/main" id="{322CC7C0-D1D6-4FF0-A60C-1AEB9C873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99B43E48-8275-4871-8745-F5CB75CFD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 28">
              <a:extLst>
                <a:ext uri="{FF2B5EF4-FFF2-40B4-BE49-F238E27FC236}">
                  <a16:creationId xmlns:a16="http://schemas.microsoft.com/office/drawing/2014/main" id="{E87ED701-F942-4771-8F92-6EFCC2E8E0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CC9E7E-C8DB-4D73-80B6-C5D35AD7F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692" y="187288"/>
            <a:ext cx="9155016" cy="105531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 rtl="0"/>
            <a:r>
              <a:rPr lang="ru-RU" sz="3100" dirty="0"/>
              <a:t>Виды Функциональной грамотности</a:t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 descr="Учащийся, пишущий за столом">
            <a:extLst>
              <a:ext uri="{FF2B5EF4-FFF2-40B4-BE49-F238E27FC236}">
                <a16:creationId xmlns:a16="http://schemas.microsoft.com/office/drawing/2014/main" id="{55D2AC52-3BB9-4E97-89BA-8129330AB44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5241" r="5241"/>
          <a:stretch/>
        </p:blipFill>
        <p:spPr>
          <a:xfrm>
            <a:off x="451692" y="1983035"/>
            <a:ext cx="4968607" cy="3404213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graphicFrame>
        <p:nvGraphicFramePr>
          <p:cNvPr id="9" name="Объект 8" descr="Набор значков">
            <a:extLst>
              <a:ext uri="{FF2B5EF4-FFF2-40B4-BE49-F238E27FC236}">
                <a16:creationId xmlns:a16="http://schemas.microsoft.com/office/drawing/2014/main" id="{8EDEA472-192B-4242-9F8A-CF2C98BFB3C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68572700"/>
              </p:ext>
            </p:extLst>
          </p:nvPr>
        </p:nvGraphicFramePr>
        <p:xfrm>
          <a:off x="6046831" y="1469612"/>
          <a:ext cx="4871993" cy="3999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B81173-AC29-45FF-AEAE-CC6858FD6D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489" y="1388126"/>
            <a:ext cx="5184681" cy="3999122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AE60E621-1BE1-48C2-AA43-8077EA67F4E2}"/>
              </a:ext>
            </a:extLst>
          </p:cNvPr>
          <p:cNvGrpSpPr/>
          <p:nvPr/>
        </p:nvGrpSpPr>
        <p:grpSpPr>
          <a:xfrm>
            <a:off x="7018540" y="3683001"/>
            <a:ext cx="3458004" cy="930624"/>
            <a:chOff x="934695" y="2175089"/>
            <a:chExt cx="3458004" cy="869887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85064C19-E1E5-4768-A219-E535F033D64D}"/>
                </a:ext>
              </a:extLst>
            </p:cNvPr>
            <p:cNvSpPr/>
            <p:nvPr/>
          </p:nvSpPr>
          <p:spPr>
            <a:xfrm>
              <a:off x="934695" y="2175089"/>
              <a:ext cx="3458004" cy="86988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4C7929E-02E2-489C-AFE5-A40207D488C4}"/>
                </a:ext>
              </a:extLst>
            </p:cNvPr>
            <p:cNvSpPr txBox="1"/>
            <p:nvPr/>
          </p:nvSpPr>
          <p:spPr>
            <a:xfrm>
              <a:off x="934695" y="2175089"/>
              <a:ext cx="3458004" cy="8698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2063" tIns="92063" rIns="92063" bIns="92063" numCol="1" spcCol="1270" rtlCol="0" anchor="ctr" anchorCtr="0">
              <a:noAutofit/>
            </a:bodyPr>
            <a:lstStyle/>
            <a:p>
              <a:pPr marL="0" marR="0" lvl="0" indent="0" algn="l" defTabSz="8001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C268756-555F-4DE0-86E0-AEA520EAB5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00901" y="16390"/>
            <a:ext cx="1963114" cy="73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479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 23">
            <a:extLst>
              <a:ext uri="{FF2B5EF4-FFF2-40B4-BE49-F238E27FC236}">
                <a16:creationId xmlns:a16="http://schemas.microsoft.com/office/drawing/2014/main" id="{62CE031E-EE35-4AA7-9784-805093327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118D62D3-5800-4F4A-95BE-C1A2BB8B2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4C9E4F52-5D94-4242-AC69-EE6A23FAB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>
              <a:extLst>
                <a:ext uri="{FF2B5EF4-FFF2-40B4-BE49-F238E27FC236}">
                  <a16:creationId xmlns:a16="http://schemas.microsoft.com/office/drawing/2014/main" id="{322CC7C0-D1D6-4FF0-A60C-1AEB9C873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99B43E48-8275-4871-8745-F5CB75CFD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 28">
              <a:extLst>
                <a:ext uri="{FF2B5EF4-FFF2-40B4-BE49-F238E27FC236}">
                  <a16:creationId xmlns:a16="http://schemas.microsoft.com/office/drawing/2014/main" id="{E87ED701-F942-4771-8F92-6EFCC2E8E0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CC9E7E-C8DB-4D73-80B6-C5D35AD7F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692" y="187288"/>
            <a:ext cx="7271471" cy="105531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 rtl="0"/>
            <a:r>
              <a:rPr lang="ru-RU" sz="3100" dirty="0"/>
              <a:t>Функциональная грамотность: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9" name="Объект 8" descr="Набор значков">
            <a:extLst>
              <a:ext uri="{FF2B5EF4-FFF2-40B4-BE49-F238E27FC236}">
                <a16:creationId xmlns:a16="http://schemas.microsoft.com/office/drawing/2014/main" id="{8EDEA472-192B-4242-9F8A-CF2C98BFB3C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74086490"/>
              </p:ext>
            </p:extLst>
          </p:nvPr>
        </p:nvGraphicFramePr>
        <p:xfrm>
          <a:off x="6082986" y="876244"/>
          <a:ext cx="5120725" cy="2876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1E37D237-E92B-4FB3-8AA5-9548BA4D06C2}"/>
              </a:ext>
            </a:extLst>
          </p:cNvPr>
          <p:cNvSpPr/>
          <p:nvPr/>
        </p:nvSpPr>
        <p:spPr>
          <a:xfrm>
            <a:off x="6046832" y="3933528"/>
            <a:ext cx="5120724" cy="739362"/>
          </a:xfrm>
          <a:prstGeom prst="roundRect">
            <a:avLst>
              <a:gd name="adj" fmla="val 10000"/>
            </a:avLst>
          </a:prstGeom>
        </p:spPr>
        <p:style>
          <a:lnRef idx="0">
            <a:schemeClr val="lt2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ru-RU" dirty="0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AE60E621-1BE1-48C2-AA43-8077EA67F4E2}"/>
              </a:ext>
            </a:extLst>
          </p:cNvPr>
          <p:cNvGrpSpPr/>
          <p:nvPr/>
        </p:nvGrpSpPr>
        <p:grpSpPr>
          <a:xfrm>
            <a:off x="7001820" y="3683002"/>
            <a:ext cx="3458004" cy="930624"/>
            <a:chOff x="934695" y="2175089"/>
            <a:chExt cx="3458004" cy="869887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85064C19-E1E5-4768-A219-E535F033D64D}"/>
                </a:ext>
              </a:extLst>
            </p:cNvPr>
            <p:cNvSpPr/>
            <p:nvPr/>
          </p:nvSpPr>
          <p:spPr>
            <a:xfrm>
              <a:off x="934695" y="2175089"/>
              <a:ext cx="3458004" cy="86988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4C7929E-02E2-489C-AFE5-A40207D488C4}"/>
                </a:ext>
              </a:extLst>
            </p:cNvPr>
            <p:cNvSpPr txBox="1"/>
            <p:nvPr/>
          </p:nvSpPr>
          <p:spPr>
            <a:xfrm>
              <a:off x="934695" y="2175089"/>
              <a:ext cx="3458004" cy="8698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2063" tIns="92063" rIns="92063" bIns="92063" numCol="1" spcCol="1270" rtlCol="0" anchor="ctr" anchorCtr="0">
              <a:noAutofit/>
            </a:bodyPr>
            <a:lstStyle/>
            <a:p>
              <a:pPr marL="0" lvl="0" indent="0" algn="l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1800" b="0" kern="1200" noProof="0" dirty="0">
                <a:solidFill>
                  <a:schemeClr val="tx1"/>
                </a:solidFill>
              </a:endParaRPr>
            </a:p>
          </p:txBody>
        </p:sp>
      </p:grp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F0D81A7C-5EC1-4F23-A818-31F92DAF6DAD}"/>
              </a:ext>
            </a:extLst>
          </p:cNvPr>
          <p:cNvSpPr/>
          <p:nvPr/>
        </p:nvSpPr>
        <p:spPr>
          <a:xfrm>
            <a:off x="6046832" y="4833082"/>
            <a:ext cx="5145308" cy="724661"/>
          </a:xfrm>
          <a:prstGeom prst="roundRect">
            <a:avLst>
              <a:gd name="adj" fmla="val 633"/>
            </a:avLst>
          </a:prstGeom>
        </p:spPr>
        <p:style>
          <a:lnRef idx="0">
            <a:schemeClr val="lt2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r>
              <a:rPr lang="ru-RU" dirty="0"/>
              <a:t>                Креативное мышление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231CDC98-552D-4A59-B2BE-2B2450B83D15}"/>
              </a:ext>
            </a:extLst>
          </p:cNvPr>
          <p:cNvSpPr/>
          <p:nvPr/>
        </p:nvSpPr>
        <p:spPr>
          <a:xfrm>
            <a:off x="6046832" y="5694172"/>
            <a:ext cx="5156879" cy="648885"/>
          </a:xfrm>
          <a:prstGeom prst="roundRect">
            <a:avLst>
              <a:gd name="adj" fmla="val 10000"/>
            </a:avLst>
          </a:prstGeom>
        </p:spPr>
        <p:style>
          <a:lnRef idx="0">
            <a:schemeClr val="lt2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r>
              <a:rPr lang="ru-RU" dirty="0"/>
              <a:t>                Глобальные компетенции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11D2023-9B1A-4147-A86C-4A9792EED9C8}"/>
              </a:ext>
            </a:extLst>
          </p:cNvPr>
          <p:cNvSpPr txBox="1"/>
          <p:nvPr/>
        </p:nvSpPr>
        <p:spPr>
          <a:xfrm>
            <a:off x="7001820" y="4138789"/>
            <a:ext cx="61098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Финансовая грамотность</a:t>
            </a:r>
          </a:p>
        </p:txBody>
      </p:sp>
      <p:pic>
        <p:nvPicPr>
          <p:cNvPr id="10" name="Рисунок 9" descr="Линейчатая диаграмма">
            <a:extLst>
              <a:ext uri="{FF2B5EF4-FFF2-40B4-BE49-F238E27FC236}">
                <a16:creationId xmlns:a16="http://schemas.microsoft.com/office/drawing/2014/main" id="{D188B4AF-DE0D-47DC-8989-25ADD5747C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35364" y="4236738"/>
            <a:ext cx="562043" cy="376887"/>
          </a:xfrm>
          <a:prstGeom prst="rect">
            <a:avLst/>
          </a:prstGeom>
        </p:spPr>
      </p:pic>
      <p:pic>
        <p:nvPicPr>
          <p:cNvPr id="21" name="Рисунок 20" descr="Статистика (справа налево)">
            <a:extLst>
              <a:ext uri="{FF2B5EF4-FFF2-40B4-BE49-F238E27FC236}">
                <a16:creationId xmlns:a16="http://schemas.microsoft.com/office/drawing/2014/main" id="{BBE7E578-7B58-4087-BEE0-B159AD1729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35364" y="4833081"/>
            <a:ext cx="634067" cy="554167"/>
          </a:xfrm>
          <a:prstGeom prst="rect">
            <a:avLst/>
          </a:prstGeom>
        </p:spPr>
      </p:pic>
      <p:pic>
        <p:nvPicPr>
          <p:cNvPr id="32" name="Рисунок 31" descr="Отзыв клиента (справа налево)">
            <a:extLst>
              <a:ext uri="{FF2B5EF4-FFF2-40B4-BE49-F238E27FC236}">
                <a16:creationId xmlns:a16="http://schemas.microsoft.com/office/drawing/2014/main" id="{5A4CE94A-59CF-4E67-876F-576CCD01B6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235364" y="5842846"/>
            <a:ext cx="562044" cy="480835"/>
          </a:xfrm>
          <a:prstGeom prst="rect">
            <a:avLst/>
          </a:prstGeom>
        </p:spPr>
      </p:pic>
      <p:pic>
        <p:nvPicPr>
          <p:cNvPr id="30" name="Объект 29">
            <a:extLst>
              <a:ext uri="{FF2B5EF4-FFF2-40B4-BE49-F238E27FC236}">
                <a16:creationId xmlns:a16="http://schemas.microsoft.com/office/drawing/2014/main" id="{EFE5E20D-E307-4AEA-A018-E4EBC59E64A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14"/>
          <a:stretch>
            <a:fillRect/>
          </a:stretch>
        </p:blipFill>
        <p:spPr>
          <a:xfrm>
            <a:off x="440574" y="956732"/>
            <a:ext cx="4871943" cy="538632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C2F96E2-6D49-480B-B049-B7F2FE6C8B2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300901" y="16390"/>
            <a:ext cx="1963114" cy="73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08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7509C6-42EE-449D-8F59-19186BB0B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389614"/>
            <a:ext cx="8980073" cy="906449"/>
          </a:xfrm>
        </p:spPr>
        <p:txBody>
          <a:bodyPr>
            <a:noAutofit/>
          </a:bodyPr>
          <a:lstStyle/>
          <a:p>
            <a:r>
              <a:rPr lang="ru-RU" sz="2800" dirty="0">
                <a:latin typeface="+mn-lt"/>
              </a:rPr>
              <a:t>Эксперимент – метод формирования функциональной грамотности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7136DF-EE44-4D3D-B31C-CAC2585AC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33" y="1411680"/>
            <a:ext cx="5185329" cy="3796392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0D74DEBD-E220-4F2E-817F-BEA9D3146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38" y="2671994"/>
            <a:ext cx="5185329" cy="379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8C6E19-7F88-4DF1-BAC2-D027D7C303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0901" y="16390"/>
            <a:ext cx="1963114" cy="73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891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E50298-0A25-4705-B792-37F658CFC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517" y="620203"/>
            <a:ext cx="11680466" cy="779227"/>
          </a:xfrm>
        </p:spPr>
        <p:txBody>
          <a:bodyPr>
            <a:noAutofit/>
          </a:bodyPr>
          <a:lstStyle/>
          <a:p>
            <a:pPr algn="ctr"/>
            <a:r>
              <a:rPr lang="ru-RU" sz="2800" dirty="0"/>
              <a:t>Выполнение эксперимента с помощью Цифровой лаборатории</a:t>
            </a:r>
          </a:p>
        </p:txBody>
      </p:sp>
      <p:pic>
        <p:nvPicPr>
          <p:cNvPr id="4" name="Объект 5">
            <a:extLst>
              <a:ext uri="{FF2B5EF4-FFF2-40B4-BE49-F238E27FC236}">
                <a16:creationId xmlns:a16="http://schemas.microsoft.com/office/drawing/2014/main" id="{11827DF3-0D3E-4655-BDEC-E563304CB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733" y="1363233"/>
            <a:ext cx="5119347" cy="342424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19211A-908A-4DE5-B211-8432B6DD6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751589"/>
            <a:ext cx="5119347" cy="34242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DB0673F-D8D4-4248-9D2A-93A8C835D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0901" y="16390"/>
            <a:ext cx="1963114" cy="73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50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 23">
            <a:extLst>
              <a:ext uri="{FF2B5EF4-FFF2-40B4-BE49-F238E27FC236}">
                <a16:creationId xmlns:a16="http://schemas.microsoft.com/office/drawing/2014/main" id="{8F1EF17D-1B70-428C-8A8A-A2C5B390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12FAEDF3-CEC8-4BF6-8EA7-4079C4718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398DB8F4-CD77-4FCC-8544-ADE8B478C1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>
              <a:extLst>
                <a:ext uri="{FF2B5EF4-FFF2-40B4-BE49-F238E27FC236}">
                  <a16:creationId xmlns:a16="http://schemas.microsoft.com/office/drawing/2014/main" id="{22202DFE-039D-48E4-8536-FA30F2489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81F05E26-510E-4164-83C7-28E4FE9D7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 28">
              <a:extLst>
                <a:ext uri="{FF2B5EF4-FFF2-40B4-BE49-F238E27FC236}">
                  <a16:creationId xmlns:a16="http://schemas.microsoft.com/office/drawing/2014/main" id="{E632161A-50D4-4D96-887A-98FC920931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31" name="Прямоугольник 30">
            <a:extLst>
              <a:ext uri="{FF2B5EF4-FFF2-40B4-BE49-F238E27FC236}">
                <a16:creationId xmlns:a16="http://schemas.microsoft.com/office/drawing/2014/main" id="{929448D9-8F1D-4CFE-93BA-E0272F0DBD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CC9E7E-C8DB-4D73-80B6-C5D35AD7F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844" y="124856"/>
            <a:ext cx="10395169" cy="9128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sz="3200" dirty="0"/>
              <a:t>использование цифровой лаборатории</a:t>
            </a:r>
          </a:p>
        </p:txBody>
      </p:sp>
      <p:grpSp>
        <p:nvGrpSpPr>
          <p:cNvPr id="33" name="Группа 32">
            <a:extLst>
              <a:ext uri="{FF2B5EF4-FFF2-40B4-BE49-F238E27FC236}">
                <a16:creationId xmlns:a16="http://schemas.microsoft.com/office/drawing/2014/main" id="{94749DEA-AC6C-4834-A330-03A1796B8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34" name="Прямая соединительная линия 33">
              <a:extLst>
                <a:ext uri="{FF2B5EF4-FFF2-40B4-BE49-F238E27FC236}">
                  <a16:creationId xmlns:a16="http://schemas.microsoft.com/office/drawing/2014/main" id="{20CBC5D1-BAF0-454E-9D7C-68370AA95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>
              <a:extLst>
                <a:ext uri="{FF2B5EF4-FFF2-40B4-BE49-F238E27FC236}">
                  <a16:creationId xmlns:a16="http://schemas.microsoft.com/office/drawing/2014/main" id="{8ABB9F45-32F7-4915-A94F-F1E34B32D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>
              <a:extLst>
                <a:ext uri="{FF2B5EF4-FFF2-40B4-BE49-F238E27FC236}">
                  <a16:creationId xmlns:a16="http://schemas.microsoft.com/office/drawing/2014/main" id="{94EA6F09-00FD-4C50-A2DF-D0B1CC4C9A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>
              <a:extLst>
                <a:ext uri="{FF2B5EF4-FFF2-40B4-BE49-F238E27FC236}">
                  <a16:creationId xmlns:a16="http://schemas.microsoft.com/office/drawing/2014/main" id="{4B8B975B-2618-4734-A401-FAB7451901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>
              <a:extLst>
                <a:ext uri="{FF2B5EF4-FFF2-40B4-BE49-F238E27FC236}">
                  <a16:creationId xmlns:a16="http://schemas.microsoft.com/office/drawing/2014/main" id="{4EF4B123-0577-4F10-986B-6BD86396AB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9" name="Объект 8" descr="Схема">
            <a:extLst>
              <a:ext uri="{FF2B5EF4-FFF2-40B4-BE49-F238E27FC236}">
                <a16:creationId xmlns:a16="http://schemas.microsoft.com/office/drawing/2014/main" id="{8EDEA472-192B-4242-9F8A-CF2C98BFB3C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139107148"/>
              </p:ext>
            </p:extLst>
          </p:nvPr>
        </p:nvGraphicFramePr>
        <p:xfrm>
          <a:off x="272249" y="1344056"/>
          <a:ext cx="11489116" cy="2084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6" name="Picture 4">
            <a:extLst>
              <a:ext uri="{FF2B5EF4-FFF2-40B4-BE49-F238E27FC236}">
                <a16:creationId xmlns:a16="http://schemas.microsoft.com/office/drawing/2014/main" id="{B8A0E379-94A9-4A7D-92D7-25AEFD62B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882" y="3480121"/>
            <a:ext cx="3416591" cy="319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E948B55-29B7-46B3-86C8-8B0B870D13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00901" y="16390"/>
            <a:ext cx="1963114" cy="73054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844D19A-25F1-4474-8B6F-273194D57F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86196" y="3480121"/>
            <a:ext cx="3518159" cy="319038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6CD2A2B-6F44-4512-A88F-3453B38ACD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3613" y="3480121"/>
            <a:ext cx="3587526" cy="317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55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CC9E7E-C8DB-4D73-80B6-C5D35AD7F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19278"/>
            <a:ext cx="9042400" cy="105531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 rtl="0"/>
            <a:r>
              <a:rPr lang="ru-RU" sz="3100" dirty="0"/>
              <a:t>Преимущества цифровой лаборатории</a:t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 descr="Учащийся, пишущий за столом">
            <a:extLst>
              <a:ext uri="{FF2B5EF4-FFF2-40B4-BE49-F238E27FC236}">
                <a16:creationId xmlns:a16="http://schemas.microsoft.com/office/drawing/2014/main" id="{55D2AC52-3BB9-4E97-89BA-8129330AB44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5241" r="5241"/>
          <a:stretch/>
        </p:blipFill>
        <p:spPr>
          <a:xfrm>
            <a:off x="451692" y="1983035"/>
            <a:ext cx="4968607" cy="3404213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graphicFrame>
        <p:nvGraphicFramePr>
          <p:cNvPr id="9" name="Объект 8" descr="Набор значков">
            <a:extLst>
              <a:ext uri="{FF2B5EF4-FFF2-40B4-BE49-F238E27FC236}">
                <a16:creationId xmlns:a16="http://schemas.microsoft.com/office/drawing/2014/main" id="{8EDEA472-192B-4242-9F8A-CF2C98BFB3C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74227750"/>
              </p:ext>
            </p:extLst>
          </p:nvPr>
        </p:nvGraphicFramePr>
        <p:xfrm>
          <a:off x="6082985" y="1388126"/>
          <a:ext cx="5971192" cy="4114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AE60E621-1BE1-48C2-AA43-8077EA67F4E2}"/>
              </a:ext>
            </a:extLst>
          </p:cNvPr>
          <p:cNvGrpSpPr/>
          <p:nvPr/>
        </p:nvGrpSpPr>
        <p:grpSpPr>
          <a:xfrm>
            <a:off x="7001820" y="3683002"/>
            <a:ext cx="3458004" cy="930624"/>
            <a:chOff x="934695" y="2175089"/>
            <a:chExt cx="3458004" cy="869887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85064C19-E1E5-4768-A219-E535F033D64D}"/>
                </a:ext>
              </a:extLst>
            </p:cNvPr>
            <p:cNvSpPr/>
            <p:nvPr/>
          </p:nvSpPr>
          <p:spPr>
            <a:xfrm>
              <a:off x="934695" y="2175089"/>
              <a:ext cx="3458004" cy="86988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4C7929E-02E2-489C-AFE5-A40207D488C4}"/>
                </a:ext>
              </a:extLst>
            </p:cNvPr>
            <p:cNvSpPr txBox="1"/>
            <p:nvPr/>
          </p:nvSpPr>
          <p:spPr>
            <a:xfrm>
              <a:off x="934695" y="2175089"/>
              <a:ext cx="3458004" cy="8698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2063" tIns="92063" rIns="92063" bIns="92063" numCol="1" spcCol="1270" rtlCol="0" anchor="ctr" anchorCtr="0">
              <a:noAutofit/>
            </a:bodyPr>
            <a:lstStyle/>
            <a:p>
              <a:pPr marL="0" lvl="0" indent="0" algn="l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1800" b="0" kern="1200" noProof="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EE6D0A-1CC3-48CB-8454-784E006392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00901" y="16390"/>
            <a:ext cx="1963114" cy="730545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0EF4290-0B18-4931-8DE9-855521481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88" y="1325461"/>
            <a:ext cx="5399154" cy="417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716748"/>
      </p:ext>
    </p:extLst>
  </p:cSld>
  <p:clrMapOvr>
    <a:masterClrMapping/>
  </p:clrMapOvr>
</p:sld>
</file>

<file path=ppt/theme/theme1.xml><?xml version="1.0" encoding="utf-8"?>
<a:theme xmlns:a="http://schemas.openxmlformats.org/drawingml/2006/main" name="Срез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92CC082E-8DE3-449F-B604-FF5FA628FBD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FA93B6D-1597-4D86-B6EB-52CA39D989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FE76448-B9B5-444F-ABF0-3E2949E5B924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Оформление «Изучение среза»</Template>
  <TotalTime>1760</TotalTime>
  <Words>219</Words>
  <Application>Microsoft Office PowerPoint</Application>
  <PresentationFormat>Широкоэкранный</PresentationFormat>
  <Paragraphs>48</Paragraphs>
  <Slides>13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Calibri</vt:lpstr>
      <vt:lpstr>Century Gothic</vt:lpstr>
      <vt:lpstr>Times New Roman</vt:lpstr>
      <vt:lpstr>Wingdings 3</vt:lpstr>
      <vt:lpstr>Срез</vt:lpstr>
      <vt:lpstr>Формирование функциональной грамотности обучающихся посредством использования цифровых лабораторий</vt:lpstr>
      <vt:lpstr>Актуальность формирования функциональной грамотности</vt:lpstr>
      <vt:lpstr>Презентация PowerPoint</vt:lpstr>
      <vt:lpstr>Виды Функциональной грамотности </vt:lpstr>
      <vt:lpstr>Функциональная грамотность: </vt:lpstr>
      <vt:lpstr>Эксперимент – метод формирования функциональной грамотности</vt:lpstr>
      <vt:lpstr>Выполнение эксперимента с помощью Цифровой лаборатории</vt:lpstr>
      <vt:lpstr>использование цифровой лаборатории</vt:lpstr>
      <vt:lpstr>Преимущества цифровой лаборатории </vt:lpstr>
      <vt:lpstr>ЦИФРОВЫЕ ЛАБОРАТОРИИ</vt:lpstr>
      <vt:lpstr>Цифровая лаборатория – Автоматизация процессов</vt:lpstr>
      <vt:lpstr>ЭКСПЕРИМЕНТ С ИСПОЛЬЗОВАНИЕМ ЦИФРОВОЙ ЛАБОРАТОРИИ ПРЕДПОЛАГАЕТ: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функциональной грамотности обучающихся посредством использования цифровых лабораторий</dc:title>
  <dc:creator>SkiroPro08@outlook.com</dc:creator>
  <cp:lastModifiedBy>SkiroPro08@outlook.com</cp:lastModifiedBy>
  <cp:revision>8</cp:revision>
  <dcterms:created xsi:type="dcterms:W3CDTF">2022-02-11T07:23:18Z</dcterms:created>
  <dcterms:modified xsi:type="dcterms:W3CDTF">2022-02-18T11:05:23Z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